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sldIdLst>
    <p:sldId id="343" r:id="rId2"/>
    <p:sldId id="380" r:id="rId3"/>
    <p:sldId id="384" r:id="rId4"/>
    <p:sldId id="385" r:id="rId5"/>
    <p:sldId id="256" r:id="rId6"/>
    <p:sldId id="257" r:id="rId7"/>
    <p:sldId id="258" r:id="rId8"/>
    <p:sldId id="259" r:id="rId9"/>
    <p:sldId id="260" r:id="rId10"/>
    <p:sldId id="261" r:id="rId11"/>
    <p:sldId id="262"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2" r:id="rId40"/>
    <p:sldId id="293" r:id="rId4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8D46C8-0A0C-449C-BB2D-17815E15CAE4}" v="31" dt="2021-02-13T18:01:30.391"/>
    <p1510:client id="{BF7C4730-407D-4961-94C2-B399F44ED925}" v="7" dt="2021-02-13T17:53:29.9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3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ut keskin" userId="acfd5fefda8700da" providerId="LiveId" clId="{BF7C4730-407D-4961-94C2-B399F44ED925}"/>
    <pc:docChg chg="custSel modSld modMainMaster">
      <pc:chgData name="mahmut keskin" userId="acfd5fefda8700da" providerId="LiveId" clId="{BF7C4730-407D-4961-94C2-B399F44ED925}" dt="2021-02-13T17:54:36.933" v="89" actId="6549"/>
      <pc:docMkLst>
        <pc:docMk/>
      </pc:docMkLst>
      <pc:sldChg chg="modSp">
        <pc:chgData name="mahmut keskin" userId="acfd5fefda8700da" providerId="LiveId" clId="{BF7C4730-407D-4961-94C2-B399F44ED925}" dt="2021-02-13T17:52:31.254" v="8"/>
        <pc:sldMkLst>
          <pc:docMk/>
          <pc:sldMk cId="0" sldId="256"/>
        </pc:sldMkLst>
        <pc:spChg chg="mod">
          <ac:chgData name="mahmut keskin" userId="acfd5fefda8700da" providerId="LiveId" clId="{BF7C4730-407D-4961-94C2-B399F44ED925}" dt="2021-02-13T17:52:31.254" v="8"/>
          <ac:spMkLst>
            <pc:docMk/>
            <pc:sldMk cId="0" sldId="256"/>
            <ac:spMk id="6" creationId="{00000000-0000-0000-0000-000000000000}"/>
          </ac:spMkLst>
        </pc:spChg>
        <pc:spChg chg="mod">
          <ac:chgData name="mahmut keskin" userId="acfd5fefda8700da" providerId="LiveId" clId="{BF7C4730-407D-4961-94C2-B399F44ED925}" dt="2021-02-13T17:52:31.254" v="8"/>
          <ac:spMkLst>
            <pc:docMk/>
            <pc:sldMk cId="0" sldId="256"/>
            <ac:spMk id="4098" creationId="{00000000-0000-0000-0000-000000000000}"/>
          </ac:spMkLst>
        </pc:spChg>
        <pc:spChg chg="mod">
          <ac:chgData name="mahmut keskin" userId="acfd5fefda8700da" providerId="LiveId" clId="{BF7C4730-407D-4961-94C2-B399F44ED925}" dt="2021-02-13T17:52:31.254" v="8"/>
          <ac:spMkLst>
            <pc:docMk/>
            <pc:sldMk cId="0" sldId="256"/>
            <ac:spMk id="4099" creationId="{00000000-0000-0000-0000-000000000000}"/>
          </ac:spMkLst>
        </pc:spChg>
      </pc:sldChg>
      <pc:sldChg chg="modSp">
        <pc:chgData name="mahmut keskin" userId="acfd5fefda8700da" providerId="LiveId" clId="{BF7C4730-407D-4961-94C2-B399F44ED925}" dt="2021-02-13T17:52:31.254" v="8"/>
        <pc:sldMkLst>
          <pc:docMk/>
          <pc:sldMk cId="0" sldId="257"/>
        </pc:sldMkLst>
        <pc:spChg chg="mod">
          <ac:chgData name="mahmut keskin" userId="acfd5fefda8700da" providerId="LiveId" clId="{BF7C4730-407D-4961-94C2-B399F44ED925}" dt="2021-02-13T17:52:31.254" v="8"/>
          <ac:spMkLst>
            <pc:docMk/>
            <pc:sldMk cId="0" sldId="257"/>
            <ac:spMk id="5" creationId="{00000000-0000-0000-0000-000000000000}"/>
          </ac:spMkLst>
        </pc:spChg>
        <pc:spChg chg="mod">
          <ac:chgData name="mahmut keskin" userId="acfd5fefda8700da" providerId="LiveId" clId="{BF7C4730-407D-4961-94C2-B399F44ED925}" dt="2021-02-13T17:52:31.254" v="8"/>
          <ac:spMkLst>
            <pc:docMk/>
            <pc:sldMk cId="0" sldId="257"/>
            <ac:spMk id="5122" creationId="{00000000-0000-0000-0000-000000000000}"/>
          </ac:spMkLst>
        </pc:spChg>
        <pc:spChg chg="mod">
          <ac:chgData name="mahmut keskin" userId="acfd5fefda8700da" providerId="LiveId" clId="{BF7C4730-407D-4961-94C2-B399F44ED925}" dt="2021-02-13T17:52:31.254" v="8"/>
          <ac:spMkLst>
            <pc:docMk/>
            <pc:sldMk cId="0" sldId="257"/>
            <ac:spMk id="5123" creationId="{00000000-0000-0000-0000-000000000000}"/>
          </ac:spMkLst>
        </pc:spChg>
      </pc:sldChg>
      <pc:sldChg chg="modSp mod">
        <pc:chgData name="mahmut keskin" userId="acfd5fefda8700da" providerId="LiveId" clId="{BF7C4730-407D-4961-94C2-B399F44ED925}" dt="2021-02-13T17:52:31.254" v="8"/>
        <pc:sldMkLst>
          <pc:docMk/>
          <pc:sldMk cId="0" sldId="258"/>
        </pc:sldMkLst>
        <pc:spChg chg="mod">
          <ac:chgData name="mahmut keskin" userId="acfd5fefda8700da" providerId="LiveId" clId="{BF7C4730-407D-4961-94C2-B399F44ED925}" dt="2021-02-13T17:52:31.254" v="8"/>
          <ac:spMkLst>
            <pc:docMk/>
            <pc:sldMk cId="0" sldId="258"/>
            <ac:spMk id="5" creationId="{00000000-0000-0000-0000-000000000000}"/>
          </ac:spMkLst>
        </pc:spChg>
        <pc:spChg chg="mod">
          <ac:chgData name="mahmut keskin" userId="acfd5fefda8700da" providerId="LiveId" clId="{BF7C4730-407D-4961-94C2-B399F44ED925}" dt="2021-02-13T17:52:31.254" v="8"/>
          <ac:spMkLst>
            <pc:docMk/>
            <pc:sldMk cId="0" sldId="258"/>
            <ac:spMk id="6146" creationId="{00000000-0000-0000-0000-000000000000}"/>
          </ac:spMkLst>
        </pc:spChg>
      </pc:sldChg>
      <pc:sldChg chg="modSp">
        <pc:chgData name="mahmut keskin" userId="acfd5fefda8700da" providerId="LiveId" clId="{BF7C4730-407D-4961-94C2-B399F44ED925}" dt="2021-02-13T17:52:31.254" v="8"/>
        <pc:sldMkLst>
          <pc:docMk/>
          <pc:sldMk cId="0" sldId="259"/>
        </pc:sldMkLst>
        <pc:spChg chg="mod">
          <ac:chgData name="mahmut keskin" userId="acfd5fefda8700da" providerId="LiveId" clId="{BF7C4730-407D-4961-94C2-B399F44ED925}" dt="2021-02-13T17:52:31.254" v="8"/>
          <ac:spMkLst>
            <pc:docMk/>
            <pc:sldMk cId="0" sldId="259"/>
            <ac:spMk id="5" creationId="{00000000-0000-0000-0000-000000000000}"/>
          </ac:spMkLst>
        </pc:spChg>
        <pc:picChg chg="mod">
          <ac:chgData name="mahmut keskin" userId="acfd5fefda8700da" providerId="LiveId" clId="{BF7C4730-407D-4961-94C2-B399F44ED925}" dt="2021-02-13T17:52:31.254" v="8"/>
          <ac:picMkLst>
            <pc:docMk/>
            <pc:sldMk cId="0" sldId="259"/>
            <ac:picMk id="7181" creationId="{00000000-0000-0000-0000-000000000000}"/>
          </ac:picMkLst>
        </pc:picChg>
      </pc:sldChg>
      <pc:sldChg chg="modSp">
        <pc:chgData name="mahmut keskin" userId="acfd5fefda8700da" providerId="LiveId" clId="{BF7C4730-407D-4961-94C2-B399F44ED925}" dt="2021-02-13T17:52:31.254" v="8"/>
        <pc:sldMkLst>
          <pc:docMk/>
          <pc:sldMk cId="0" sldId="260"/>
        </pc:sldMkLst>
        <pc:spChg chg="mod">
          <ac:chgData name="mahmut keskin" userId="acfd5fefda8700da" providerId="LiveId" clId="{BF7C4730-407D-4961-94C2-B399F44ED925}" dt="2021-02-13T17:52:31.254" v="8"/>
          <ac:spMkLst>
            <pc:docMk/>
            <pc:sldMk cId="0" sldId="260"/>
            <ac:spMk id="5" creationId="{00000000-0000-0000-0000-000000000000}"/>
          </ac:spMkLst>
        </pc:spChg>
        <pc:spChg chg="mod">
          <ac:chgData name="mahmut keskin" userId="acfd5fefda8700da" providerId="LiveId" clId="{BF7C4730-407D-4961-94C2-B399F44ED925}" dt="2021-02-13T17:52:31.254" v="8"/>
          <ac:spMkLst>
            <pc:docMk/>
            <pc:sldMk cId="0" sldId="260"/>
            <ac:spMk id="10242" creationId="{00000000-0000-0000-0000-000000000000}"/>
          </ac:spMkLst>
        </pc:spChg>
        <pc:spChg chg="mod">
          <ac:chgData name="mahmut keskin" userId="acfd5fefda8700da" providerId="LiveId" clId="{BF7C4730-407D-4961-94C2-B399F44ED925}" dt="2021-02-13T17:52:31.254" v="8"/>
          <ac:spMkLst>
            <pc:docMk/>
            <pc:sldMk cId="0" sldId="260"/>
            <ac:spMk id="10243" creationId="{00000000-0000-0000-0000-000000000000}"/>
          </ac:spMkLst>
        </pc:spChg>
      </pc:sldChg>
      <pc:sldChg chg="modSp mod">
        <pc:chgData name="mahmut keskin" userId="acfd5fefda8700da" providerId="LiveId" clId="{BF7C4730-407D-4961-94C2-B399F44ED925}" dt="2021-02-13T17:52:31.254" v="8"/>
        <pc:sldMkLst>
          <pc:docMk/>
          <pc:sldMk cId="0" sldId="261"/>
        </pc:sldMkLst>
        <pc:spChg chg="mod">
          <ac:chgData name="mahmut keskin" userId="acfd5fefda8700da" providerId="LiveId" clId="{BF7C4730-407D-4961-94C2-B399F44ED925}" dt="2021-02-13T17:52:31.254" v="8"/>
          <ac:spMkLst>
            <pc:docMk/>
            <pc:sldMk cId="0" sldId="261"/>
            <ac:spMk id="5" creationId="{00000000-0000-0000-0000-000000000000}"/>
          </ac:spMkLst>
        </pc:spChg>
        <pc:spChg chg="mod">
          <ac:chgData name="mahmut keskin" userId="acfd5fefda8700da" providerId="LiveId" clId="{BF7C4730-407D-4961-94C2-B399F44ED925}" dt="2021-02-13T17:52:31.254" v="8"/>
          <ac:spMkLst>
            <pc:docMk/>
            <pc:sldMk cId="0" sldId="261"/>
            <ac:spMk id="11266" creationId="{00000000-0000-0000-0000-000000000000}"/>
          </ac:spMkLst>
        </pc:spChg>
        <pc:spChg chg="mod">
          <ac:chgData name="mahmut keskin" userId="acfd5fefda8700da" providerId="LiveId" clId="{BF7C4730-407D-4961-94C2-B399F44ED925}" dt="2021-02-13T17:52:31.254" v="8"/>
          <ac:spMkLst>
            <pc:docMk/>
            <pc:sldMk cId="0" sldId="261"/>
            <ac:spMk id="11267" creationId="{00000000-0000-0000-0000-000000000000}"/>
          </ac:spMkLst>
        </pc:spChg>
      </pc:sldChg>
      <pc:sldChg chg="modSp">
        <pc:chgData name="mahmut keskin" userId="acfd5fefda8700da" providerId="LiveId" clId="{BF7C4730-407D-4961-94C2-B399F44ED925}" dt="2021-02-13T17:52:31.254" v="8"/>
        <pc:sldMkLst>
          <pc:docMk/>
          <pc:sldMk cId="0" sldId="262"/>
        </pc:sldMkLst>
        <pc:spChg chg="mod">
          <ac:chgData name="mahmut keskin" userId="acfd5fefda8700da" providerId="LiveId" clId="{BF7C4730-407D-4961-94C2-B399F44ED925}" dt="2021-02-13T17:52:31.254" v="8"/>
          <ac:spMkLst>
            <pc:docMk/>
            <pc:sldMk cId="0" sldId="262"/>
            <ac:spMk id="6" creationId="{00000000-0000-0000-0000-000000000000}"/>
          </ac:spMkLst>
        </pc:spChg>
        <pc:spChg chg="mod">
          <ac:chgData name="mahmut keskin" userId="acfd5fefda8700da" providerId="LiveId" clId="{BF7C4730-407D-4961-94C2-B399F44ED925}" dt="2021-02-13T17:52:31.254" v="8"/>
          <ac:spMkLst>
            <pc:docMk/>
            <pc:sldMk cId="0" sldId="262"/>
            <ac:spMk id="12290" creationId="{00000000-0000-0000-0000-000000000000}"/>
          </ac:spMkLst>
        </pc:spChg>
      </pc:sldChg>
      <pc:sldChg chg="modSp mod">
        <pc:chgData name="mahmut keskin" userId="acfd5fefda8700da" providerId="LiveId" clId="{BF7C4730-407D-4961-94C2-B399F44ED925}" dt="2021-02-13T17:52:31.254" v="8"/>
        <pc:sldMkLst>
          <pc:docMk/>
          <pc:sldMk cId="0" sldId="264"/>
        </pc:sldMkLst>
        <pc:spChg chg="mod">
          <ac:chgData name="mahmut keskin" userId="acfd5fefda8700da" providerId="LiveId" clId="{BF7C4730-407D-4961-94C2-B399F44ED925}" dt="2021-02-13T17:52:31.254" v="8"/>
          <ac:spMkLst>
            <pc:docMk/>
            <pc:sldMk cId="0" sldId="264"/>
            <ac:spMk id="5" creationId="{00000000-0000-0000-0000-000000000000}"/>
          </ac:spMkLst>
        </pc:spChg>
        <pc:spChg chg="mod">
          <ac:chgData name="mahmut keskin" userId="acfd5fefda8700da" providerId="LiveId" clId="{BF7C4730-407D-4961-94C2-B399F44ED925}" dt="2021-02-13T17:52:31.254" v="8"/>
          <ac:spMkLst>
            <pc:docMk/>
            <pc:sldMk cId="0" sldId="264"/>
            <ac:spMk id="17410" creationId="{00000000-0000-0000-0000-000000000000}"/>
          </ac:spMkLst>
        </pc:spChg>
      </pc:sldChg>
      <pc:sldChg chg="modSp mod">
        <pc:chgData name="mahmut keskin" userId="acfd5fefda8700da" providerId="LiveId" clId="{BF7C4730-407D-4961-94C2-B399F44ED925}" dt="2021-02-13T17:52:31.254" v="8"/>
        <pc:sldMkLst>
          <pc:docMk/>
          <pc:sldMk cId="0" sldId="265"/>
        </pc:sldMkLst>
        <pc:spChg chg="mod">
          <ac:chgData name="mahmut keskin" userId="acfd5fefda8700da" providerId="LiveId" clId="{BF7C4730-407D-4961-94C2-B399F44ED925}" dt="2021-02-13T17:52:31.254" v="8"/>
          <ac:spMkLst>
            <pc:docMk/>
            <pc:sldMk cId="0" sldId="265"/>
            <ac:spMk id="5" creationId="{00000000-0000-0000-0000-000000000000}"/>
          </ac:spMkLst>
        </pc:spChg>
        <pc:spChg chg="mod">
          <ac:chgData name="mahmut keskin" userId="acfd5fefda8700da" providerId="LiveId" clId="{BF7C4730-407D-4961-94C2-B399F44ED925}" dt="2021-02-13T17:52:25.247" v="4" actId="27636"/>
          <ac:spMkLst>
            <pc:docMk/>
            <pc:sldMk cId="0" sldId="265"/>
            <ac:spMk id="18439" creationId="{00000000-0000-0000-0000-000000000000}"/>
          </ac:spMkLst>
        </pc:spChg>
      </pc:sldChg>
      <pc:sldChg chg="modSp">
        <pc:chgData name="mahmut keskin" userId="acfd5fefda8700da" providerId="LiveId" clId="{BF7C4730-407D-4961-94C2-B399F44ED925}" dt="2021-02-13T17:52:31.254" v="8"/>
        <pc:sldMkLst>
          <pc:docMk/>
          <pc:sldMk cId="0" sldId="266"/>
        </pc:sldMkLst>
        <pc:spChg chg="mod">
          <ac:chgData name="mahmut keskin" userId="acfd5fefda8700da" providerId="LiveId" clId="{BF7C4730-407D-4961-94C2-B399F44ED925}" dt="2021-02-13T17:52:31.254" v="8"/>
          <ac:spMkLst>
            <pc:docMk/>
            <pc:sldMk cId="0" sldId="266"/>
            <ac:spMk id="5" creationId="{00000000-0000-0000-0000-000000000000}"/>
          </ac:spMkLst>
        </pc:spChg>
        <pc:spChg chg="mod">
          <ac:chgData name="mahmut keskin" userId="acfd5fefda8700da" providerId="LiveId" clId="{BF7C4730-407D-4961-94C2-B399F44ED925}" dt="2021-02-13T17:52:31.254" v="8"/>
          <ac:spMkLst>
            <pc:docMk/>
            <pc:sldMk cId="0" sldId="266"/>
            <ac:spMk id="22530" creationId="{00000000-0000-0000-0000-000000000000}"/>
          </ac:spMkLst>
        </pc:spChg>
        <pc:spChg chg="mod">
          <ac:chgData name="mahmut keskin" userId="acfd5fefda8700da" providerId="LiveId" clId="{BF7C4730-407D-4961-94C2-B399F44ED925}" dt="2021-02-13T17:52:31.254" v="8"/>
          <ac:spMkLst>
            <pc:docMk/>
            <pc:sldMk cId="0" sldId="266"/>
            <ac:spMk id="22531" creationId="{00000000-0000-0000-0000-000000000000}"/>
          </ac:spMkLst>
        </pc:spChg>
      </pc:sldChg>
      <pc:sldChg chg="modSp">
        <pc:chgData name="mahmut keskin" userId="acfd5fefda8700da" providerId="LiveId" clId="{BF7C4730-407D-4961-94C2-B399F44ED925}" dt="2021-02-13T17:52:31.254" v="8"/>
        <pc:sldMkLst>
          <pc:docMk/>
          <pc:sldMk cId="0" sldId="267"/>
        </pc:sldMkLst>
        <pc:spChg chg="mod">
          <ac:chgData name="mahmut keskin" userId="acfd5fefda8700da" providerId="LiveId" clId="{BF7C4730-407D-4961-94C2-B399F44ED925}" dt="2021-02-13T17:52:31.254" v="8"/>
          <ac:spMkLst>
            <pc:docMk/>
            <pc:sldMk cId="0" sldId="267"/>
            <ac:spMk id="5" creationId="{00000000-0000-0000-0000-000000000000}"/>
          </ac:spMkLst>
        </pc:spChg>
        <pc:spChg chg="mod">
          <ac:chgData name="mahmut keskin" userId="acfd5fefda8700da" providerId="LiveId" clId="{BF7C4730-407D-4961-94C2-B399F44ED925}" dt="2021-02-13T17:52:31.254" v="8"/>
          <ac:spMkLst>
            <pc:docMk/>
            <pc:sldMk cId="0" sldId="267"/>
            <ac:spMk id="23554" creationId="{00000000-0000-0000-0000-000000000000}"/>
          </ac:spMkLst>
        </pc:spChg>
      </pc:sldChg>
      <pc:sldChg chg="modSp mod">
        <pc:chgData name="mahmut keskin" userId="acfd5fefda8700da" providerId="LiveId" clId="{BF7C4730-407D-4961-94C2-B399F44ED925}" dt="2021-02-13T17:52:31.254" v="8"/>
        <pc:sldMkLst>
          <pc:docMk/>
          <pc:sldMk cId="0" sldId="268"/>
        </pc:sldMkLst>
        <pc:spChg chg="mod">
          <ac:chgData name="mahmut keskin" userId="acfd5fefda8700da" providerId="LiveId" clId="{BF7C4730-407D-4961-94C2-B399F44ED925}" dt="2021-02-13T17:52:31.254" v="8"/>
          <ac:spMkLst>
            <pc:docMk/>
            <pc:sldMk cId="0" sldId="268"/>
            <ac:spMk id="5" creationId="{00000000-0000-0000-0000-000000000000}"/>
          </ac:spMkLst>
        </pc:spChg>
        <pc:spChg chg="mod">
          <ac:chgData name="mahmut keskin" userId="acfd5fefda8700da" providerId="LiveId" clId="{BF7C4730-407D-4961-94C2-B399F44ED925}" dt="2021-02-13T17:52:31.254" v="8"/>
          <ac:spMkLst>
            <pc:docMk/>
            <pc:sldMk cId="0" sldId="268"/>
            <ac:spMk id="25602" creationId="{00000000-0000-0000-0000-000000000000}"/>
          </ac:spMkLst>
        </pc:spChg>
        <pc:spChg chg="mod">
          <ac:chgData name="mahmut keskin" userId="acfd5fefda8700da" providerId="LiveId" clId="{BF7C4730-407D-4961-94C2-B399F44ED925}" dt="2021-02-13T17:52:31.254" v="8"/>
          <ac:spMkLst>
            <pc:docMk/>
            <pc:sldMk cId="0" sldId="268"/>
            <ac:spMk id="25603" creationId="{00000000-0000-0000-0000-000000000000}"/>
          </ac:spMkLst>
        </pc:spChg>
      </pc:sldChg>
      <pc:sldChg chg="modSp">
        <pc:chgData name="mahmut keskin" userId="acfd5fefda8700da" providerId="LiveId" clId="{BF7C4730-407D-4961-94C2-B399F44ED925}" dt="2021-02-13T17:52:31.254" v="8"/>
        <pc:sldMkLst>
          <pc:docMk/>
          <pc:sldMk cId="0" sldId="269"/>
        </pc:sldMkLst>
        <pc:spChg chg="mod">
          <ac:chgData name="mahmut keskin" userId="acfd5fefda8700da" providerId="LiveId" clId="{BF7C4730-407D-4961-94C2-B399F44ED925}" dt="2021-02-13T17:52:31.254" v="8"/>
          <ac:spMkLst>
            <pc:docMk/>
            <pc:sldMk cId="0" sldId="269"/>
            <ac:spMk id="5" creationId="{00000000-0000-0000-0000-000000000000}"/>
          </ac:spMkLst>
        </pc:spChg>
        <pc:spChg chg="mod">
          <ac:chgData name="mahmut keskin" userId="acfd5fefda8700da" providerId="LiveId" clId="{BF7C4730-407D-4961-94C2-B399F44ED925}" dt="2021-02-13T17:52:31.254" v="8"/>
          <ac:spMkLst>
            <pc:docMk/>
            <pc:sldMk cId="0" sldId="269"/>
            <ac:spMk id="26626" creationId="{00000000-0000-0000-0000-000000000000}"/>
          </ac:spMkLst>
        </pc:spChg>
        <pc:spChg chg="mod">
          <ac:chgData name="mahmut keskin" userId="acfd5fefda8700da" providerId="LiveId" clId="{BF7C4730-407D-4961-94C2-B399F44ED925}" dt="2021-02-13T17:52:31.254" v="8"/>
          <ac:spMkLst>
            <pc:docMk/>
            <pc:sldMk cId="0" sldId="269"/>
            <ac:spMk id="26627" creationId="{00000000-0000-0000-0000-000000000000}"/>
          </ac:spMkLst>
        </pc:spChg>
      </pc:sldChg>
      <pc:sldChg chg="modSp">
        <pc:chgData name="mahmut keskin" userId="acfd5fefda8700da" providerId="LiveId" clId="{BF7C4730-407D-4961-94C2-B399F44ED925}" dt="2021-02-13T17:52:31.254" v="8"/>
        <pc:sldMkLst>
          <pc:docMk/>
          <pc:sldMk cId="0" sldId="270"/>
        </pc:sldMkLst>
        <pc:spChg chg="mod">
          <ac:chgData name="mahmut keskin" userId="acfd5fefda8700da" providerId="LiveId" clId="{BF7C4730-407D-4961-94C2-B399F44ED925}" dt="2021-02-13T17:52:31.254" v="8"/>
          <ac:spMkLst>
            <pc:docMk/>
            <pc:sldMk cId="0" sldId="270"/>
            <ac:spMk id="5" creationId="{00000000-0000-0000-0000-000000000000}"/>
          </ac:spMkLst>
        </pc:spChg>
        <pc:spChg chg="mod">
          <ac:chgData name="mahmut keskin" userId="acfd5fefda8700da" providerId="LiveId" clId="{BF7C4730-407D-4961-94C2-B399F44ED925}" dt="2021-02-13T17:52:31.254" v="8"/>
          <ac:spMkLst>
            <pc:docMk/>
            <pc:sldMk cId="0" sldId="270"/>
            <ac:spMk id="27650" creationId="{00000000-0000-0000-0000-000000000000}"/>
          </ac:spMkLst>
        </pc:spChg>
        <pc:spChg chg="mod">
          <ac:chgData name="mahmut keskin" userId="acfd5fefda8700da" providerId="LiveId" clId="{BF7C4730-407D-4961-94C2-B399F44ED925}" dt="2021-02-13T17:52:31.254" v="8"/>
          <ac:spMkLst>
            <pc:docMk/>
            <pc:sldMk cId="0" sldId="270"/>
            <ac:spMk id="27651" creationId="{00000000-0000-0000-0000-000000000000}"/>
          </ac:spMkLst>
        </pc:spChg>
      </pc:sldChg>
      <pc:sldChg chg="modSp">
        <pc:chgData name="mahmut keskin" userId="acfd5fefda8700da" providerId="LiveId" clId="{BF7C4730-407D-4961-94C2-B399F44ED925}" dt="2021-02-13T17:52:31.254" v="8"/>
        <pc:sldMkLst>
          <pc:docMk/>
          <pc:sldMk cId="0" sldId="271"/>
        </pc:sldMkLst>
        <pc:spChg chg="mod">
          <ac:chgData name="mahmut keskin" userId="acfd5fefda8700da" providerId="LiveId" clId="{BF7C4730-407D-4961-94C2-B399F44ED925}" dt="2021-02-13T17:52:31.254" v="8"/>
          <ac:spMkLst>
            <pc:docMk/>
            <pc:sldMk cId="0" sldId="271"/>
            <ac:spMk id="5" creationId="{00000000-0000-0000-0000-000000000000}"/>
          </ac:spMkLst>
        </pc:spChg>
        <pc:spChg chg="mod">
          <ac:chgData name="mahmut keskin" userId="acfd5fefda8700da" providerId="LiveId" clId="{BF7C4730-407D-4961-94C2-B399F44ED925}" dt="2021-02-13T17:52:31.254" v="8"/>
          <ac:spMkLst>
            <pc:docMk/>
            <pc:sldMk cId="0" sldId="271"/>
            <ac:spMk id="28674" creationId="{00000000-0000-0000-0000-000000000000}"/>
          </ac:spMkLst>
        </pc:spChg>
        <pc:spChg chg="mod">
          <ac:chgData name="mahmut keskin" userId="acfd5fefda8700da" providerId="LiveId" clId="{BF7C4730-407D-4961-94C2-B399F44ED925}" dt="2021-02-13T17:52:31.254" v="8"/>
          <ac:spMkLst>
            <pc:docMk/>
            <pc:sldMk cId="0" sldId="271"/>
            <ac:spMk id="28675" creationId="{00000000-0000-0000-0000-000000000000}"/>
          </ac:spMkLst>
        </pc:spChg>
      </pc:sldChg>
      <pc:sldChg chg="modSp">
        <pc:chgData name="mahmut keskin" userId="acfd5fefda8700da" providerId="LiveId" clId="{BF7C4730-407D-4961-94C2-B399F44ED925}" dt="2021-02-13T17:52:31.254" v="8"/>
        <pc:sldMkLst>
          <pc:docMk/>
          <pc:sldMk cId="0" sldId="272"/>
        </pc:sldMkLst>
        <pc:spChg chg="mod">
          <ac:chgData name="mahmut keskin" userId="acfd5fefda8700da" providerId="LiveId" clId="{BF7C4730-407D-4961-94C2-B399F44ED925}" dt="2021-02-13T17:52:31.254" v="8"/>
          <ac:spMkLst>
            <pc:docMk/>
            <pc:sldMk cId="0" sldId="272"/>
            <ac:spMk id="5" creationId="{00000000-0000-0000-0000-000000000000}"/>
          </ac:spMkLst>
        </pc:spChg>
        <pc:spChg chg="mod">
          <ac:chgData name="mahmut keskin" userId="acfd5fefda8700da" providerId="LiveId" clId="{BF7C4730-407D-4961-94C2-B399F44ED925}" dt="2021-02-13T17:52:31.254" v="8"/>
          <ac:spMkLst>
            <pc:docMk/>
            <pc:sldMk cId="0" sldId="272"/>
            <ac:spMk id="29698" creationId="{00000000-0000-0000-0000-000000000000}"/>
          </ac:spMkLst>
        </pc:spChg>
        <pc:spChg chg="mod">
          <ac:chgData name="mahmut keskin" userId="acfd5fefda8700da" providerId="LiveId" clId="{BF7C4730-407D-4961-94C2-B399F44ED925}" dt="2021-02-13T17:52:31.254" v="8"/>
          <ac:spMkLst>
            <pc:docMk/>
            <pc:sldMk cId="0" sldId="272"/>
            <ac:spMk id="29699" creationId="{00000000-0000-0000-0000-000000000000}"/>
          </ac:spMkLst>
        </pc:spChg>
      </pc:sldChg>
      <pc:sldChg chg="modSp mod">
        <pc:chgData name="mahmut keskin" userId="acfd5fefda8700da" providerId="LiveId" clId="{BF7C4730-407D-4961-94C2-B399F44ED925}" dt="2021-02-13T17:52:31.254" v="8"/>
        <pc:sldMkLst>
          <pc:docMk/>
          <pc:sldMk cId="0" sldId="273"/>
        </pc:sldMkLst>
        <pc:spChg chg="mod">
          <ac:chgData name="mahmut keskin" userId="acfd5fefda8700da" providerId="LiveId" clId="{BF7C4730-407D-4961-94C2-B399F44ED925}" dt="2021-02-13T17:52:31.254" v="8"/>
          <ac:spMkLst>
            <pc:docMk/>
            <pc:sldMk cId="0" sldId="273"/>
            <ac:spMk id="5" creationId="{00000000-0000-0000-0000-000000000000}"/>
          </ac:spMkLst>
        </pc:spChg>
        <pc:spChg chg="mod">
          <ac:chgData name="mahmut keskin" userId="acfd5fefda8700da" providerId="LiveId" clId="{BF7C4730-407D-4961-94C2-B399F44ED925}" dt="2021-02-13T17:52:31.254" v="8"/>
          <ac:spMkLst>
            <pc:docMk/>
            <pc:sldMk cId="0" sldId="273"/>
            <ac:spMk id="30722" creationId="{00000000-0000-0000-0000-000000000000}"/>
          </ac:spMkLst>
        </pc:spChg>
        <pc:spChg chg="mod">
          <ac:chgData name="mahmut keskin" userId="acfd5fefda8700da" providerId="LiveId" clId="{BF7C4730-407D-4961-94C2-B399F44ED925}" dt="2021-02-13T17:52:25.285" v="6" actId="27636"/>
          <ac:spMkLst>
            <pc:docMk/>
            <pc:sldMk cId="0" sldId="273"/>
            <ac:spMk id="30723" creationId="{00000000-0000-0000-0000-000000000000}"/>
          </ac:spMkLst>
        </pc:spChg>
      </pc:sldChg>
      <pc:sldChg chg="modSp">
        <pc:chgData name="mahmut keskin" userId="acfd5fefda8700da" providerId="LiveId" clId="{BF7C4730-407D-4961-94C2-B399F44ED925}" dt="2021-02-13T17:52:31.254" v="8"/>
        <pc:sldMkLst>
          <pc:docMk/>
          <pc:sldMk cId="0" sldId="274"/>
        </pc:sldMkLst>
        <pc:spChg chg="mod">
          <ac:chgData name="mahmut keskin" userId="acfd5fefda8700da" providerId="LiveId" clId="{BF7C4730-407D-4961-94C2-B399F44ED925}" dt="2021-02-13T17:52:31.254" v="8"/>
          <ac:spMkLst>
            <pc:docMk/>
            <pc:sldMk cId="0" sldId="274"/>
            <ac:spMk id="5" creationId="{00000000-0000-0000-0000-000000000000}"/>
          </ac:spMkLst>
        </pc:spChg>
        <pc:spChg chg="mod">
          <ac:chgData name="mahmut keskin" userId="acfd5fefda8700da" providerId="LiveId" clId="{BF7C4730-407D-4961-94C2-B399F44ED925}" dt="2021-02-13T17:52:31.254" v="8"/>
          <ac:spMkLst>
            <pc:docMk/>
            <pc:sldMk cId="0" sldId="274"/>
            <ac:spMk id="31746" creationId="{00000000-0000-0000-0000-000000000000}"/>
          </ac:spMkLst>
        </pc:spChg>
        <pc:spChg chg="mod">
          <ac:chgData name="mahmut keskin" userId="acfd5fefda8700da" providerId="LiveId" clId="{BF7C4730-407D-4961-94C2-B399F44ED925}" dt="2021-02-13T17:52:31.254" v="8"/>
          <ac:spMkLst>
            <pc:docMk/>
            <pc:sldMk cId="0" sldId="274"/>
            <ac:spMk id="31747" creationId="{00000000-0000-0000-0000-000000000000}"/>
          </ac:spMkLst>
        </pc:spChg>
      </pc:sldChg>
      <pc:sldChg chg="modSp">
        <pc:chgData name="mahmut keskin" userId="acfd5fefda8700da" providerId="LiveId" clId="{BF7C4730-407D-4961-94C2-B399F44ED925}" dt="2021-02-13T17:52:31.254" v="8"/>
        <pc:sldMkLst>
          <pc:docMk/>
          <pc:sldMk cId="0" sldId="275"/>
        </pc:sldMkLst>
        <pc:spChg chg="mod">
          <ac:chgData name="mahmut keskin" userId="acfd5fefda8700da" providerId="LiveId" clId="{BF7C4730-407D-4961-94C2-B399F44ED925}" dt="2021-02-13T17:52:31.254" v="8"/>
          <ac:spMkLst>
            <pc:docMk/>
            <pc:sldMk cId="0" sldId="275"/>
            <ac:spMk id="5" creationId="{00000000-0000-0000-0000-000000000000}"/>
          </ac:spMkLst>
        </pc:spChg>
        <pc:spChg chg="mod">
          <ac:chgData name="mahmut keskin" userId="acfd5fefda8700da" providerId="LiveId" clId="{BF7C4730-407D-4961-94C2-B399F44ED925}" dt="2021-02-13T17:52:31.254" v="8"/>
          <ac:spMkLst>
            <pc:docMk/>
            <pc:sldMk cId="0" sldId="275"/>
            <ac:spMk id="32770" creationId="{00000000-0000-0000-0000-000000000000}"/>
          </ac:spMkLst>
        </pc:spChg>
        <pc:spChg chg="mod">
          <ac:chgData name="mahmut keskin" userId="acfd5fefda8700da" providerId="LiveId" clId="{BF7C4730-407D-4961-94C2-B399F44ED925}" dt="2021-02-13T17:52:31.254" v="8"/>
          <ac:spMkLst>
            <pc:docMk/>
            <pc:sldMk cId="0" sldId="275"/>
            <ac:spMk id="32771" creationId="{00000000-0000-0000-0000-000000000000}"/>
          </ac:spMkLst>
        </pc:spChg>
      </pc:sldChg>
      <pc:sldChg chg="modSp">
        <pc:chgData name="mahmut keskin" userId="acfd5fefda8700da" providerId="LiveId" clId="{BF7C4730-407D-4961-94C2-B399F44ED925}" dt="2021-02-13T17:52:31.254" v="8"/>
        <pc:sldMkLst>
          <pc:docMk/>
          <pc:sldMk cId="0" sldId="276"/>
        </pc:sldMkLst>
        <pc:spChg chg="mod">
          <ac:chgData name="mahmut keskin" userId="acfd5fefda8700da" providerId="LiveId" clId="{BF7C4730-407D-4961-94C2-B399F44ED925}" dt="2021-02-13T17:52:31.254" v="8"/>
          <ac:spMkLst>
            <pc:docMk/>
            <pc:sldMk cId="0" sldId="276"/>
            <ac:spMk id="5" creationId="{00000000-0000-0000-0000-000000000000}"/>
          </ac:spMkLst>
        </pc:spChg>
        <pc:spChg chg="mod">
          <ac:chgData name="mahmut keskin" userId="acfd5fefda8700da" providerId="LiveId" clId="{BF7C4730-407D-4961-94C2-B399F44ED925}" dt="2021-02-13T17:52:31.254" v="8"/>
          <ac:spMkLst>
            <pc:docMk/>
            <pc:sldMk cId="0" sldId="276"/>
            <ac:spMk id="33794" creationId="{00000000-0000-0000-0000-000000000000}"/>
          </ac:spMkLst>
        </pc:spChg>
        <pc:spChg chg="mod">
          <ac:chgData name="mahmut keskin" userId="acfd5fefda8700da" providerId="LiveId" clId="{BF7C4730-407D-4961-94C2-B399F44ED925}" dt="2021-02-13T17:52:31.254" v="8"/>
          <ac:spMkLst>
            <pc:docMk/>
            <pc:sldMk cId="0" sldId="276"/>
            <ac:spMk id="33795" creationId="{00000000-0000-0000-0000-000000000000}"/>
          </ac:spMkLst>
        </pc:spChg>
      </pc:sldChg>
      <pc:sldChg chg="modSp">
        <pc:chgData name="mahmut keskin" userId="acfd5fefda8700da" providerId="LiveId" clId="{BF7C4730-407D-4961-94C2-B399F44ED925}" dt="2021-02-13T17:52:31.254" v="8"/>
        <pc:sldMkLst>
          <pc:docMk/>
          <pc:sldMk cId="0" sldId="277"/>
        </pc:sldMkLst>
        <pc:spChg chg="mod">
          <ac:chgData name="mahmut keskin" userId="acfd5fefda8700da" providerId="LiveId" clId="{BF7C4730-407D-4961-94C2-B399F44ED925}" dt="2021-02-13T17:52:31.254" v="8"/>
          <ac:spMkLst>
            <pc:docMk/>
            <pc:sldMk cId="0" sldId="277"/>
            <ac:spMk id="5" creationId="{00000000-0000-0000-0000-000000000000}"/>
          </ac:spMkLst>
        </pc:spChg>
        <pc:spChg chg="mod">
          <ac:chgData name="mahmut keskin" userId="acfd5fefda8700da" providerId="LiveId" clId="{BF7C4730-407D-4961-94C2-B399F44ED925}" dt="2021-02-13T17:52:31.254" v="8"/>
          <ac:spMkLst>
            <pc:docMk/>
            <pc:sldMk cId="0" sldId="277"/>
            <ac:spMk id="34818" creationId="{00000000-0000-0000-0000-000000000000}"/>
          </ac:spMkLst>
        </pc:spChg>
        <pc:spChg chg="mod">
          <ac:chgData name="mahmut keskin" userId="acfd5fefda8700da" providerId="LiveId" clId="{BF7C4730-407D-4961-94C2-B399F44ED925}" dt="2021-02-13T17:52:31.254" v="8"/>
          <ac:spMkLst>
            <pc:docMk/>
            <pc:sldMk cId="0" sldId="277"/>
            <ac:spMk id="34819" creationId="{00000000-0000-0000-0000-000000000000}"/>
          </ac:spMkLst>
        </pc:spChg>
      </pc:sldChg>
      <pc:sldChg chg="modSp">
        <pc:chgData name="mahmut keskin" userId="acfd5fefda8700da" providerId="LiveId" clId="{BF7C4730-407D-4961-94C2-B399F44ED925}" dt="2021-02-13T17:52:31.254" v="8"/>
        <pc:sldMkLst>
          <pc:docMk/>
          <pc:sldMk cId="0" sldId="278"/>
        </pc:sldMkLst>
        <pc:spChg chg="mod">
          <ac:chgData name="mahmut keskin" userId="acfd5fefda8700da" providerId="LiveId" clId="{BF7C4730-407D-4961-94C2-B399F44ED925}" dt="2021-02-13T17:52:31.254" v="8"/>
          <ac:spMkLst>
            <pc:docMk/>
            <pc:sldMk cId="0" sldId="278"/>
            <ac:spMk id="5" creationId="{00000000-0000-0000-0000-000000000000}"/>
          </ac:spMkLst>
        </pc:spChg>
        <pc:spChg chg="mod">
          <ac:chgData name="mahmut keskin" userId="acfd5fefda8700da" providerId="LiveId" clId="{BF7C4730-407D-4961-94C2-B399F44ED925}" dt="2021-02-13T17:52:31.254" v="8"/>
          <ac:spMkLst>
            <pc:docMk/>
            <pc:sldMk cId="0" sldId="278"/>
            <ac:spMk id="35842" creationId="{00000000-0000-0000-0000-000000000000}"/>
          </ac:spMkLst>
        </pc:spChg>
        <pc:spChg chg="mod">
          <ac:chgData name="mahmut keskin" userId="acfd5fefda8700da" providerId="LiveId" clId="{BF7C4730-407D-4961-94C2-B399F44ED925}" dt="2021-02-13T17:52:31.254" v="8"/>
          <ac:spMkLst>
            <pc:docMk/>
            <pc:sldMk cId="0" sldId="278"/>
            <ac:spMk id="35843" creationId="{00000000-0000-0000-0000-000000000000}"/>
          </ac:spMkLst>
        </pc:spChg>
      </pc:sldChg>
      <pc:sldChg chg="modSp">
        <pc:chgData name="mahmut keskin" userId="acfd5fefda8700da" providerId="LiveId" clId="{BF7C4730-407D-4961-94C2-B399F44ED925}" dt="2021-02-13T17:52:31.254" v="8"/>
        <pc:sldMkLst>
          <pc:docMk/>
          <pc:sldMk cId="0" sldId="279"/>
        </pc:sldMkLst>
        <pc:spChg chg="mod">
          <ac:chgData name="mahmut keskin" userId="acfd5fefda8700da" providerId="LiveId" clId="{BF7C4730-407D-4961-94C2-B399F44ED925}" dt="2021-02-13T17:52:31.254" v="8"/>
          <ac:spMkLst>
            <pc:docMk/>
            <pc:sldMk cId="0" sldId="279"/>
            <ac:spMk id="5" creationId="{00000000-0000-0000-0000-000000000000}"/>
          </ac:spMkLst>
        </pc:spChg>
        <pc:spChg chg="mod">
          <ac:chgData name="mahmut keskin" userId="acfd5fefda8700da" providerId="LiveId" clId="{BF7C4730-407D-4961-94C2-B399F44ED925}" dt="2021-02-13T17:52:31.254" v="8"/>
          <ac:spMkLst>
            <pc:docMk/>
            <pc:sldMk cId="0" sldId="279"/>
            <ac:spMk id="36866" creationId="{00000000-0000-0000-0000-000000000000}"/>
          </ac:spMkLst>
        </pc:spChg>
        <pc:spChg chg="mod">
          <ac:chgData name="mahmut keskin" userId="acfd5fefda8700da" providerId="LiveId" clId="{BF7C4730-407D-4961-94C2-B399F44ED925}" dt="2021-02-13T17:52:31.254" v="8"/>
          <ac:spMkLst>
            <pc:docMk/>
            <pc:sldMk cId="0" sldId="279"/>
            <ac:spMk id="36867" creationId="{00000000-0000-0000-0000-000000000000}"/>
          </ac:spMkLst>
        </pc:spChg>
      </pc:sldChg>
      <pc:sldChg chg="modSp">
        <pc:chgData name="mahmut keskin" userId="acfd5fefda8700da" providerId="LiveId" clId="{BF7C4730-407D-4961-94C2-B399F44ED925}" dt="2021-02-13T17:52:31.254" v="8"/>
        <pc:sldMkLst>
          <pc:docMk/>
          <pc:sldMk cId="0" sldId="280"/>
        </pc:sldMkLst>
        <pc:spChg chg="mod">
          <ac:chgData name="mahmut keskin" userId="acfd5fefda8700da" providerId="LiveId" clId="{BF7C4730-407D-4961-94C2-B399F44ED925}" dt="2021-02-13T17:52:31.254" v="8"/>
          <ac:spMkLst>
            <pc:docMk/>
            <pc:sldMk cId="0" sldId="280"/>
            <ac:spMk id="5" creationId="{00000000-0000-0000-0000-000000000000}"/>
          </ac:spMkLst>
        </pc:spChg>
        <pc:spChg chg="mod">
          <ac:chgData name="mahmut keskin" userId="acfd5fefda8700da" providerId="LiveId" clId="{BF7C4730-407D-4961-94C2-B399F44ED925}" dt="2021-02-13T17:52:31.254" v="8"/>
          <ac:spMkLst>
            <pc:docMk/>
            <pc:sldMk cId="0" sldId="280"/>
            <ac:spMk id="37890" creationId="{00000000-0000-0000-0000-000000000000}"/>
          </ac:spMkLst>
        </pc:spChg>
        <pc:spChg chg="mod">
          <ac:chgData name="mahmut keskin" userId="acfd5fefda8700da" providerId="LiveId" clId="{BF7C4730-407D-4961-94C2-B399F44ED925}" dt="2021-02-13T17:52:31.254" v="8"/>
          <ac:spMkLst>
            <pc:docMk/>
            <pc:sldMk cId="0" sldId="280"/>
            <ac:spMk id="37891" creationId="{00000000-0000-0000-0000-000000000000}"/>
          </ac:spMkLst>
        </pc:spChg>
      </pc:sldChg>
      <pc:sldChg chg="modSp">
        <pc:chgData name="mahmut keskin" userId="acfd5fefda8700da" providerId="LiveId" clId="{BF7C4730-407D-4961-94C2-B399F44ED925}" dt="2021-02-13T17:52:31.254" v="8"/>
        <pc:sldMkLst>
          <pc:docMk/>
          <pc:sldMk cId="0" sldId="281"/>
        </pc:sldMkLst>
        <pc:spChg chg="mod">
          <ac:chgData name="mahmut keskin" userId="acfd5fefda8700da" providerId="LiveId" clId="{BF7C4730-407D-4961-94C2-B399F44ED925}" dt="2021-02-13T17:52:31.254" v="8"/>
          <ac:spMkLst>
            <pc:docMk/>
            <pc:sldMk cId="0" sldId="281"/>
            <ac:spMk id="5" creationId="{00000000-0000-0000-0000-000000000000}"/>
          </ac:spMkLst>
        </pc:spChg>
        <pc:spChg chg="mod">
          <ac:chgData name="mahmut keskin" userId="acfd5fefda8700da" providerId="LiveId" clId="{BF7C4730-407D-4961-94C2-B399F44ED925}" dt="2021-02-13T17:52:31.254" v="8"/>
          <ac:spMkLst>
            <pc:docMk/>
            <pc:sldMk cId="0" sldId="281"/>
            <ac:spMk id="38914" creationId="{00000000-0000-0000-0000-000000000000}"/>
          </ac:spMkLst>
        </pc:spChg>
        <pc:spChg chg="mod">
          <ac:chgData name="mahmut keskin" userId="acfd5fefda8700da" providerId="LiveId" clId="{BF7C4730-407D-4961-94C2-B399F44ED925}" dt="2021-02-13T17:52:31.254" v="8"/>
          <ac:spMkLst>
            <pc:docMk/>
            <pc:sldMk cId="0" sldId="281"/>
            <ac:spMk id="38915" creationId="{00000000-0000-0000-0000-000000000000}"/>
          </ac:spMkLst>
        </pc:spChg>
      </pc:sldChg>
      <pc:sldChg chg="modSp">
        <pc:chgData name="mahmut keskin" userId="acfd5fefda8700da" providerId="LiveId" clId="{BF7C4730-407D-4961-94C2-B399F44ED925}" dt="2021-02-13T17:52:31.254" v="8"/>
        <pc:sldMkLst>
          <pc:docMk/>
          <pc:sldMk cId="0" sldId="282"/>
        </pc:sldMkLst>
        <pc:spChg chg="mod">
          <ac:chgData name="mahmut keskin" userId="acfd5fefda8700da" providerId="LiveId" clId="{BF7C4730-407D-4961-94C2-B399F44ED925}" dt="2021-02-13T17:52:31.254" v="8"/>
          <ac:spMkLst>
            <pc:docMk/>
            <pc:sldMk cId="0" sldId="282"/>
            <ac:spMk id="5" creationId="{00000000-0000-0000-0000-000000000000}"/>
          </ac:spMkLst>
        </pc:spChg>
        <pc:spChg chg="mod">
          <ac:chgData name="mahmut keskin" userId="acfd5fefda8700da" providerId="LiveId" clId="{BF7C4730-407D-4961-94C2-B399F44ED925}" dt="2021-02-13T17:52:31.254" v="8"/>
          <ac:spMkLst>
            <pc:docMk/>
            <pc:sldMk cId="0" sldId="282"/>
            <ac:spMk id="39938" creationId="{00000000-0000-0000-0000-000000000000}"/>
          </ac:spMkLst>
        </pc:spChg>
        <pc:spChg chg="mod">
          <ac:chgData name="mahmut keskin" userId="acfd5fefda8700da" providerId="LiveId" clId="{BF7C4730-407D-4961-94C2-B399F44ED925}" dt="2021-02-13T17:52:31.254" v="8"/>
          <ac:spMkLst>
            <pc:docMk/>
            <pc:sldMk cId="0" sldId="282"/>
            <ac:spMk id="39939" creationId="{00000000-0000-0000-0000-000000000000}"/>
          </ac:spMkLst>
        </pc:spChg>
      </pc:sldChg>
      <pc:sldChg chg="modSp">
        <pc:chgData name="mahmut keskin" userId="acfd5fefda8700da" providerId="LiveId" clId="{BF7C4730-407D-4961-94C2-B399F44ED925}" dt="2021-02-13T17:52:31.254" v="8"/>
        <pc:sldMkLst>
          <pc:docMk/>
          <pc:sldMk cId="0" sldId="283"/>
        </pc:sldMkLst>
        <pc:spChg chg="mod">
          <ac:chgData name="mahmut keskin" userId="acfd5fefda8700da" providerId="LiveId" clId="{BF7C4730-407D-4961-94C2-B399F44ED925}" dt="2021-02-13T17:52:31.254" v="8"/>
          <ac:spMkLst>
            <pc:docMk/>
            <pc:sldMk cId="0" sldId="283"/>
            <ac:spMk id="5" creationId="{00000000-0000-0000-0000-000000000000}"/>
          </ac:spMkLst>
        </pc:spChg>
        <pc:spChg chg="mod">
          <ac:chgData name="mahmut keskin" userId="acfd5fefda8700da" providerId="LiveId" clId="{BF7C4730-407D-4961-94C2-B399F44ED925}" dt="2021-02-13T17:52:31.254" v="8"/>
          <ac:spMkLst>
            <pc:docMk/>
            <pc:sldMk cId="0" sldId="283"/>
            <ac:spMk id="40962" creationId="{00000000-0000-0000-0000-000000000000}"/>
          </ac:spMkLst>
        </pc:spChg>
        <pc:spChg chg="mod">
          <ac:chgData name="mahmut keskin" userId="acfd5fefda8700da" providerId="LiveId" clId="{BF7C4730-407D-4961-94C2-B399F44ED925}" dt="2021-02-13T17:52:31.254" v="8"/>
          <ac:spMkLst>
            <pc:docMk/>
            <pc:sldMk cId="0" sldId="283"/>
            <ac:spMk id="40963" creationId="{00000000-0000-0000-0000-000000000000}"/>
          </ac:spMkLst>
        </pc:spChg>
      </pc:sldChg>
      <pc:sldChg chg="modSp">
        <pc:chgData name="mahmut keskin" userId="acfd5fefda8700da" providerId="LiveId" clId="{BF7C4730-407D-4961-94C2-B399F44ED925}" dt="2021-02-13T17:52:31.254" v="8"/>
        <pc:sldMkLst>
          <pc:docMk/>
          <pc:sldMk cId="0" sldId="284"/>
        </pc:sldMkLst>
        <pc:spChg chg="mod">
          <ac:chgData name="mahmut keskin" userId="acfd5fefda8700da" providerId="LiveId" clId="{BF7C4730-407D-4961-94C2-B399F44ED925}" dt="2021-02-13T17:52:31.254" v="8"/>
          <ac:spMkLst>
            <pc:docMk/>
            <pc:sldMk cId="0" sldId="284"/>
            <ac:spMk id="5" creationId="{00000000-0000-0000-0000-000000000000}"/>
          </ac:spMkLst>
        </pc:spChg>
        <pc:spChg chg="mod">
          <ac:chgData name="mahmut keskin" userId="acfd5fefda8700da" providerId="LiveId" clId="{BF7C4730-407D-4961-94C2-B399F44ED925}" dt="2021-02-13T17:52:31.254" v="8"/>
          <ac:spMkLst>
            <pc:docMk/>
            <pc:sldMk cId="0" sldId="284"/>
            <ac:spMk id="41986" creationId="{00000000-0000-0000-0000-000000000000}"/>
          </ac:spMkLst>
        </pc:spChg>
        <pc:spChg chg="mod">
          <ac:chgData name="mahmut keskin" userId="acfd5fefda8700da" providerId="LiveId" clId="{BF7C4730-407D-4961-94C2-B399F44ED925}" dt="2021-02-13T17:52:31.254" v="8"/>
          <ac:spMkLst>
            <pc:docMk/>
            <pc:sldMk cId="0" sldId="284"/>
            <ac:spMk id="41987" creationId="{00000000-0000-0000-0000-000000000000}"/>
          </ac:spMkLst>
        </pc:spChg>
      </pc:sldChg>
      <pc:sldChg chg="modSp">
        <pc:chgData name="mahmut keskin" userId="acfd5fefda8700da" providerId="LiveId" clId="{BF7C4730-407D-4961-94C2-B399F44ED925}" dt="2021-02-13T17:52:31.254" v="8"/>
        <pc:sldMkLst>
          <pc:docMk/>
          <pc:sldMk cId="0" sldId="285"/>
        </pc:sldMkLst>
        <pc:spChg chg="mod">
          <ac:chgData name="mahmut keskin" userId="acfd5fefda8700da" providerId="LiveId" clId="{BF7C4730-407D-4961-94C2-B399F44ED925}" dt="2021-02-13T17:52:31.254" v="8"/>
          <ac:spMkLst>
            <pc:docMk/>
            <pc:sldMk cId="0" sldId="285"/>
            <ac:spMk id="5" creationId="{00000000-0000-0000-0000-000000000000}"/>
          </ac:spMkLst>
        </pc:spChg>
        <pc:spChg chg="mod">
          <ac:chgData name="mahmut keskin" userId="acfd5fefda8700da" providerId="LiveId" clId="{BF7C4730-407D-4961-94C2-B399F44ED925}" dt="2021-02-13T17:52:31.254" v="8"/>
          <ac:spMkLst>
            <pc:docMk/>
            <pc:sldMk cId="0" sldId="285"/>
            <ac:spMk id="43010" creationId="{00000000-0000-0000-0000-000000000000}"/>
          </ac:spMkLst>
        </pc:spChg>
      </pc:sldChg>
      <pc:sldChg chg="modSp">
        <pc:chgData name="mahmut keskin" userId="acfd5fefda8700da" providerId="LiveId" clId="{BF7C4730-407D-4961-94C2-B399F44ED925}" dt="2021-02-13T17:52:31.254" v="8"/>
        <pc:sldMkLst>
          <pc:docMk/>
          <pc:sldMk cId="0" sldId="286"/>
        </pc:sldMkLst>
        <pc:spChg chg="mod">
          <ac:chgData name="mahmut keskin" userId="acfd5fefda8700da" providerId="LiveId" clId="{BF7C4730-407D-4961-94C2-B399F44ED925}" dt="2021-02-13T17:52:31.254" v="8"/>
          <ac:spMkLst>
            <pc:docMk/>
            <pc:sldMk cId="0" sldId="286"/>
            <ac:spMk id="5" creationId="{00000000-0000-0000-0000-000000000000}"/>
          </ac:spMkLst>
        </pc:spChg>
        <pc:spChg chg="mod">
          <ac:chgData name="mahmut keskin" userId="acfd5fefda8700da" providerId="LiveId" clId="{BF7C4730-407D-4961-94C2-B399F44ED925}" dt="2021-02-13T17:52:31.254" v="8"/>
          <ac:spMkLst>
            <pc:docMk/>
            <pc:sldMk cId="0" sldId="286"/>
            <ac:spMk id="44034" creationId="{00000000-0000-0000-0000-000000000000}"/>
          </ac:spMkLst>
        </pc:spChg>
        <pc:spChg chg="mod">
          <ac:chgData name="mahmut keskin" userId="acfd5fefda8700da" providerId="LiveId" clId="{BF7C4730-407D-4961-94C2-B399F44ED925}" dt="2021-02-13T17:52:31.254" v="8"/>
          <ac:spMkLst>
            <pc:docMk/>
            <pc:sldMk cId="0" sldId="286"/>
            <ac:spMk id="44035" creationId="{00000000-0000-0000-0000-000000000000}"/>
          </ac:spMkLst>
        </pc:spChg>
      </pc:sldChg>
      <pc:sldChg chg="modSp">
        <pc:chgData name="mahmut keskin" userId="acfd5fefda8700da" providerId="LiveId" clId="{BF7C4730-407D-4961-94C2-B399F44ED925}" dt="2021-02-13T17:52:31.254" v="8"/>
        <pc:sldMkLst>
          <pc:docMk/>
          <pc:sldMk cId="0" sldId="287"/>
        </pc:sldMkLst>
        <pc:spChg chg="mod">
          <ac:chgData name="mahmut keskin" userId="acfd5fefda8700da" providerId="LiveId" clId="{BF7C4730-407D-4961-94C2-B399F44ED925}" dt="2021-02-13T17:52:31.254" v="8"/>
          <ac:spMkLst>
            <pc:docMk/>
            <pc:sldMk cId="0" sldId="287"/>
            <ac:spMk id="5" creationId="{00000000-0000-0000-0000-000000000000}"/>
          </ac:spMkLst>
        </pc:spChg>
        <pc:spChg chg="mod">
          <ac:chgData name="mahmut keskin" userId="acfd5fefda8700da" providerId="LiveId" clId="{BF7C4730-407D-4961-94C2-B399F44ED925}" dt="2021-02-13T17:52:31.254" v="8"/>
          <ac:spMkLst>
            <pc:docMk/>
            <pc:sldMk cId="0" sldId="287"/>
            <ac:spMk id="45058" creationId="{00000000-0000-0000-0000-000000000000}"/>
          </ac:spMkLst>
        </pc:spChg>
        <pc:spChg chg="mod">
          <ac:chgData name="mahmut keskin" userId="acfd5fefda8700da" providerId="LiveId" clId="{BF7C4730-407D-4961-94C2-B399F44ED925}" dt="2021-02-13T17:52:31.254" v="8"/>
          <ac:spMkLst>
            <pc:docMk/>
            <pc:sldMk cId="0" sldId="287"/>
            <ac:spMk id="45059" creationId="{00000000-0000-0000-0000-000000000000}"/>
          </ac:spMkLst>
        </pc:spChg>
      </pc:sldChg>
      <pc:sldChg chg="modSp">
        <pc:chgData name="mahmut keskin" userId="acfd5fefda8700da" providerId="LiveId" clId="{BF7C4730-407D-4961-94C2-B399F44ED925}" dt="2021-02-13T17:52:31.254" v="8"/>
        <pc:sldMkLst>
          <pc:docMk/>
          <pc:sldMk cId="0" sldId="288"/>
        </pc:sldMkLst>
        <pc:spChg chg="mod">
          <ac:chgData name="mahmut keskin" userId="acfd5fefda8700da" providerId="LiveId" clId="{BF7C4730-407D-4961-94C2-B399F44ED925}" dt="2021-02-13T17:52:31.254" v="8"/>
          <ac:spMkLst>
            <pc:docMk/>
            <pc:sldMk cId="0" sldId="288"/>
            <ac:spMk id="5" creationId="{00000000-0000-0000-0000-000000000000}"/>
          </ac:spMkLst>
        </pc:spChg>
        <pc:spChg chg="mod">
          <ac:chgData name="mahmut keskin" userId="acfd5fefda8700da" providerId="LiveId" clId="{BF7C4730-407D-4961-94C2-B399F44ED925}" dt="2021-02-13T17:52:31.254" v="8"/>
          <ac:spMkLst>
            <pc:docMk/>
            <pc:sldMk cId="0" sldId="288"/>
            <ac:spMk id="46082" creationId="{00000000-0000-0000-0000-000000000000}"/>
          </ac:spMkLst>
        </pc:spChg>
        <pc:spChg chg="mod">
          <ac:chgData name="mahmut keskin" userId="acfd5fefda8700da" providerId="LiveId" clId="{BF7C4730-407D-4961-94C2-B399F44ED925}" dt="2021-02-13T17:52:31.254" v="8"/>
          <ac:spMkLst>
            <pc:docMk/>
            <pc:sldMk cId="0" sldId="288"/>
            <ac:spMk id="46083" creationId="{00000000-0000-0000-0000-000000000000}"/>
          </ac:spMkLst>
        </pc:spChg>
      </pc:sldChg>
      <pc:sldChg chg="modSp">
        <pc:chgData name="mahmut keskin" userId="acfd5fefda8700da" providerId="LiveId" clId="{BF7C4730-407D-4961-94C2-B399F44ED925}" dt="2021-02-13T17:52:31.254" v="8"/>
        <pc:sldMkLst>
          <pc:docMk/>
          <pc:sldMk cId="0" sldId="289"/>
        </pc:sldMkLst>
        <pc:spChg chg="mod">
          <ac:chgData name="mahmut keskin" userId="acfd5fefda8700da" providerId="LiveId" clId="{BF7C4730-407D-4961-94C2-B399F44ED925}" dt="2021-02-13T17:52:31.254" v="8"/>
          <ac:spMkLst>
            <pc:docMk/>
            <pc:sldMk cId="0" sldId="289"/>
            <ac:spMk id="5" creationId="{00000000-0000-0000-0000-000000000000}"/>
          </ac:spMkLst>
        </pc:spChg>
        <pc:spChg chg="mod">
          <ac:chgData name="mahmut keskin" userId="acfd5fefda8700da" providerId="LiveId" clId="{BF7C4730-407D-4961-94C2-B399F44ED925}" dt="2021-02-13T17:52:31.254" v="8"/>
          <ac:spMkLst>
            <pc:docMk/>
            <pc:sldMk cId="0" sldId="289"/>
            <ac:spMk id="47106" creationId="{00000000-0000-0000-0000-000000000000}"/>
          </ac:spMkLst>
        </pc:spChg>
        <pc:spChg chg="mod">
          <ac:chgData name="mahmut keskin" userId="acfd5fefda8700da" providerId="LiveId" clId="{BF7C4730-407D-4961-94C2-B399F44ED925}" dt="2021-02-13T17:52:31.254" v="8"/>
          <ac:spMkLst>
            <pc:docMk/>
            <pc:sldMk cId="0" sldId="289"/>
            <ac:spMk id="47107" creationId="{00000000-0000-0000-0000-000000000000}"/>
          </ac:spMkLst>
        </pc:spChg>
      </pc:sldChg>
      <pc:sldChg chg="modSp">
        <pc:chgData name="mahmut keskin" userId="acfd5fefda8700da" providerId="LiveId" clId="{BF7C4730-407D-4961-94C2-B399F44ED925}" dt="2021-02-13T17:52:31.254" v="8"/>
        <pc:sldMkLst>
          <pc:docMk/>
          <pc:sldMk cId="0" sldId="290"/>
        </pc:sldMkLst>
        <pc:spChg chg="mod">
          <ac:chgData name="mahmut keskin" userId="acfd5fefda8700da" providerId="LiveId" clId="{BF7C4730-407D-4961-94C2-B399F44ED925}" dt="2021-02-13T17:52:31.254" v="8"/>
          <ac:spMkLst>
            <pc:docMk/>
            <pc:sldMk cId="0" sldId="290"/>
            <ac:spMk id="5" creationId="{00000000-0000-0000-0000-000000000000}"/>
          </ac:spMkLst>
        </pc:spChg>
        <pc:spChg chg="mod">
          <ac:chgData name="mahmut keskin" userId="acfd5fefda8700da" providerId="LiveId" clId="{BF7C4730-407D-4961-94C2-B399F44ED925}" dt="2021-02-13T17:52:31.254" v="8"/>
          <ac:spMkLst>
            <pc:docMk/>
            <pc:sldMk cId="0" sldId="290"/>
            <ac:spMk id="48130" creationId="{00000000-0000-0000-0000-000000000000}"/>
          </ac:spMkLst>
        </pc:spChg>
        <pc:spChg chg="mod">
          <ac:chgData name="mahmut keskin" userId="acfd5fefda8700da" providerId="LiveId" clId="{BF7C4730-407D-4961-94C2-B399F44ED925}" dt="2021-02-13T17:52:31.254" v="8"/>
          <ac:spMkLst>
            <pc:docMk/>
            <pc:sldMk cId="0" sldId="290"/>
            <ac:spMk id="48131" creationId="{00000000-0000-0000-0000-000000000000}"/>
          </ac:spMkLst>
        </pc:spChg>
      </pc:sldChg>
      <pc:sldChg chg="modSp">
        <pc:chgData name="mahmut keskin" userId="acfd5fefda8700da" providerId="LiveId" clId="{BF7C4730-407D-4961-94C2-B399F44ED925}" dt="2021-02-13T17:52:31.254" v="8"/>
        <pc:sldMkLst>
          <pc:docMk/>
          <pc:sldMk cId="0" sldId="292"/>
        </pc:sldMkLst>
        <pc:spChg chg="mod">
          <ac:chgData name="mahmut keskin" userId="acfd5fefda8700da" providerId="LiveId" clId="{BF7C4730-407D-4961-94C2-B399F44ED925}" dt="2021-02-13T17:52:31.254" v="8"/>
          <ac:spMkLst>
            <pc:docMk/>
            <pc:sldMk cId="0" sldId="292"/>
            <ac:spMk id="5" creationId="{00000000-0000-0000-0000-000000000000}"/>
          </ac:spMkLst>
        </pc:spChg>
        <pc:spChg chg="mod">
          <ac:chgData name="mahmut keskin" userId="acfd5fefda8700da" providerId="LiveId" clId="{BF7C4730-407D-4961-94C2-B399F44ED925}" dt="2021-02-13T17:52:31.254" v="8"/>
          <ac:spMkLst>
            <pc:docMk/>
            <pc:sldMk cId="0" sldId="292"/>
            <ac:spMk id="50178" creationId="{00000000-0000-0000-0000-000000000000}"/>
          </ac:spMkLst>
        </pc:spChg>
      </pc:sldChg>
      <pc:sldChg chg="modSp">
        <pc:chgData name="mahmut keskin" userId="acfd5fefda8700da" providerId="LiveId" clId="{BF7C4730-407D-4961-94C2-B399F44ED925}" dt="2021-02-13T17:52:31.254" v="8"/>
        <pc:sldMkLst>
          <pc:docMk/>
          <pc:sldMk cId="0" sldId="293"/>
        </pc:sldMkLst>
        <pc:spChg chg="mod">
          <ac:chgData name="mahmut keskin" userId="acfd5fefda8700da" providerId="LiveId" clId="{BF7C4730-407D-4961-94C2-B399F44ED925}" dt="2021-02-13T17:52:31.254" v="8"/>
          <ac:spMkLst>
            <pc:docMk/>
            <pc:sldMk cId="0" sldId="293"/>
            <ac:spMk id="5" creationId="{00000000-0000-0000-0000-000000000000}"/>
          </ac:spMkLst>
        </pc:spChg>
      </pc:sldChg>
      <pc:sldChg chg="modSp mod">
        <pc:chgData name="mahmut keskin" userId="acfd5fefda8700da" providerId="LiveId" clId="{BF7C4730-407D-4961-94C2-B399F44ED925}" dt="2021-02-13T17:53:51.612" v="71" actId="6549"/>
        <pc:sldMkLst>
          <pc:docMk/>
          <pc:sldMk cId="0" sldId="343"/>
        </pc:sldMkLst>
        <pc:spChg chg="mod">
          <ac:chgData name="mahmut keskin" userId="acfd5fefda8700da" providerId="LiveId" clId="{BF7C4730-407D-4961-94C2-B399F44ED925}" dt="2021-02-13T17:53:51.612" v="71" actId="6549"/>
          <ac:spMkLst>
            <pc:docMk/>
            <pc:sldMk cId="0" sldId="343"/>
            <ac:spMk id="2055" creationId="{D9039D6B-F8F8-410D-BF68-1E339229C29E}"/>
          </ac:spMkLst>
        </pc:spChg>
        <pc:picChg chg="mod">
          <ac:chgData name="mahmut keskin" userId="acfd5fefda8700da" providerId="LiveId" clId="{BF7C4730-407D-4961-94C2-B399F44ED925}" dt="2021-02-13T17:53:29.985" v="11" actId="14100"/>
          <ac:picMkLst>
            <pc:docMk/>
            <pc:sldMk cId="0" sldId="343"/>
            <ac:picMk id="2054" creationId="{90E8CD08-21A2-4DE8-B832-6A93E2653F67}"/>
          </ac:picMkLst>
        </pc:picChg>
      </pc:sldChg>
      <pc:sldChg chg="modSp mod">
        <pc:chgData name="mahmut keskin" userId="acfd5fefda8700da" providerId="LiveId" clId="{BF7C4730-407D-4961-94C2-B399F44ED925}" dt="2021-02-13T17:54:36.933" v="89" actId="6549"/>
        <pc:sldMkLst>
          <pc:docMk/>
          <pc:sldMk cId="0" sldId="380"/>
        </pc:sldMkLst>
        <pc:spChg chg="mod">
          <ac:chgData name="mahmut keskin" userId="acfd5fefda8700da" providerId="LiveId" clId="{BF7C4730-407D-4961-94C2-B399F44ED925}" dt="2021-02-13T17:54:36.933" v="89" actId="6549"/>
          <ac:spMkLst>
            <pc:docMk/>
            <pc:sldMk cId="0" sldId="380"/>
            <ac:spMk id="5123" creationId="{4C25B828-9637-4B35-8B16-6AFA16615764}"/>
          </ac:spMkLst>
        </pc:spChg>
      </pc:sldChg>
      <pc:sldMasterChg chg="modAnim modSldLayout">
        <pc:chgData name="mahmut keskin" userId="acfd5fefda8700da" providerId="LiveId" clId="{BF7C4730-407D-4961-94C2-B399F44ED925}" dt="2021-02-13T17:52:25.128" v="0"/>
        <pc:sldMasterMkLst>
          <pc:docMk/>
          <pc:sldMasterMk cId="1897467459" sldId="2147483675"/>
        </pc:sldMasterMkLst>
        <pc:sldLayoutChg chg="modAnim">
          <pc:chgData name="mahmut keskin" userId="acfd5fefda8700da" providerId="LiveId" clId="{BF7C4730-407D-4961-94C2-B399F44ED925}" dt="2021-02-13T17:52:25.128" v="0"/>
          <pc:sldLayoutMkLst>
            <pc:docMk/>
            <pc:sldMasterMk cId="1897467459" sldId="2147483675"/>
            <pc:sldLayoutMk cId="3468104926" sldId="2147483676"/>
          </pc:sldLayoutMkLst>
        </pc:sldLayoutChg>
      </pc:sldMasterChg>
      <pc:sldMasterChg chg="modAnim modSldLayout">
        <pc:chgData name="mahmut keskin" userId="acfd5fefda8700da" providerId="LiveId" clId="{BF7C4730-407D-4961-94C2-B399F44ED925}" dt="2021-02-13T17:52:28.542" v="7"/>
        <pc:sldMasterMkLst>
          <pc:docMk/>
          <pc:sldMasterMk cId="2260419679" sldId="2147483687"/>
        </pc:sldMasterMkLst>
        <pc:sldLayoutChg chg="modAnim">
          <pc:chgData name="mahmut keskin" userId="acfd5fefda8700da" providerId="LiveId" clId="{BF7C4730-407D-4961-94C2-B399F44ED925}" dt="2021-02-13T17:52:28.542" v="7"/>
          <pc:sldLayoutMkLst>
            <pc:docMk/>
            <pc:sldMasterMk cId="2260419679" sldId="2147483687"/>
            <pc:sldLayoutMk cId="128602930" sldId="2147483688"/>
          </pc:sldLayoutMkLst>
        </pc:sldLayoutChg>
      </pc:sldMasterChg>
      <pc:sldMasterChg chg="modAnim modSldLayout">
        <pc:chgData name="mahmut keskin" userId="acfd5fefda8700da" providerId="LiveId" clId="{BF7C4730-407D-4961-94C2-B399F44ED925}" dt="2021-02-13T17:52:31.254" v="8"/>
        <pc:sldMasterMkLst>
          <pc:docMk/>
          <pc:sldMasterMk cId="1495037291" sldId="2147483699"/>
        </pc:sldMasterMkLst>
        <pc:sldLayoutChg chg="modAnim">
          <pc:chgData name="mahmut keskin" userId="acfd5fefda8700da" providerId="LiveId" clId="{BF7C4730-407D-4961-94C2-B399F44ED925}" dt="2021-02-13T17:52:31.254" v="8"/>
          <pc:sldLayoutMkLst>
            <pc:docMk/>
            <pc:sldMasterMk cId="1495037291" sldId="2147483699"/>
            <pc:sldLayoutMk cId="2210755748" sldId="2147483700"/>
          </pc:sldLayoutMkLst>
        </pc:sldLayoutChg>
      </pc:sldMasterChg>
    </pc:docChg>
  </pc:docChgLst>
  <pc:docChgLst>
    <pc:chgData name="mahmut keskin" userId="acfd5fefda8700da" providerId="LiveId" clId="{178D46C8-0A0C-449C-BB2D-17815E15CAE4}"/>
    <pc:docChg chg="custSel modSld">
      <pc:chgData name="mahmut keskin" userId="acfd5fefda8700da" providerId="LiveId" clId="{178D46C8-0A0C-449C-BB2D-17815E15CAE4}" dt="2021-02-13T18:01:30.391" v="96"/>
      <pc:docMkLst>
        <pc:docMk/>
      </pc:docMkLst>
      <pc:sldChg chg="addSp modSp">
        <pc:chgData name="mahmut keskin" userId="acfd5fefda8700da" providerId="LiveId" clId="{178D46C8-0A0C-449C-BB2D-17815E15CAE4}" dt="2021-02-13T18:00:19.780" v="69"/>
        <pc:sldMkLst>
          <pc:docMk/>
          <pc:sldMk cId="0" sldId="260"/>
        </pc:sldMkLst>
        <pc:picChg chg="add mod">
          <ac:chgData name="mahmut keskin" userId="acfd5fefda8700da" providerId="LiveId" clId="{178D46C8-0A0C-449C-BB2D-17815E15CAE4}" dt="2021-02-13T18:00:19.780" v="69"/>
          <ac:picMkLst>
            <pc:docMk/>
            <pc:sldMk cId="0" sldId="260"/>
            <ac:picMk id="6" creationId="{D57A0D00-C0A2-42D8-A4ED-472B53FBDBF5}"/>
          </ac:picMkLst>
        </pc:picChg>
      </pc:sldChg>
      <pc:sldChg chg="addSp modSp">
        <pc:chgData name="mahmut keskin" userId="acfd5fefda8700da" providerId="LiveId" clId="{178D46C8-0A0C-449C-BB2D-17815E15CAE4}" dt="2021-02-13T18:00:21.272" v="70"/>
        <pc:sldMkLst>
          <pc:docMk/>
          <pc:sldMk cId="0" sldId="261"/>
        </pc:sldMkLst>
        <pc:picChg chg="add mod">
          <ac:chgData name="mahmut keskin" userId="acfd5fefda8700da" providerId="LiveId" clId="{178D46C8-0A0C-449C-BB2D-17815E15CAE4}" dt="2021-02-13T18:00:21.272" v="70"/>
          <ac:picMkLst>
            <pc:docMk/>
            <pc:sldMk cId="0" sldId="261"/>
            <ac:picMk id="6" creationId="{0452F2BC-6217-4A36-A46A-DBB9E584CB8B}"/>
          </ac:picMkLst>
        </pc:picChg>
      </pc:sldChg>
      <pc:sldChg chg="addSp modSp">
        <pc:chgData name="mahmut keskin" userId="acfd5fefda8700da" providerId="LiveId" clId="{178D46C8-0A0C-449C-BB2D-17815E15CAE4}" dt="2021-02-13T18:00:25.484" v="71"/>
        <pc:sldMkLst>
          <pc:docMk/>
          <pc:sldMk cId="0" sldId="264"/>
        </pc:sldMkLst>
        <pc:picChg chg="add mod">
          <ac:chgData name="mahmut keskin" userId="acfd5fefda8700da" providerId="LiveId" clId="{178D46C8-0A0C-449C-BB2D-17815E15CAE4}" dt="2021-02-13T18:00:25.484" v="71"/>
          <ac:picMkLst>
            <pc:docMk/>
            <pc:sldMk cId="0" sldId="264"/>
            <ac:picMk id="6" creationId="{EEC21404-BFBD-4933-A5C3-0952103B08D0}"/>
          </ac:picMkLst>
        </pc:picChg>
      </pc:sldChg>
      <pc:sldChg chg="addSp modSp">
        <pc:chgData name="mahmut keskin" userId="acfd5fefda8700da" providerId="LiveId" clId="{178D46C8-0A0C-449C-BB2D-17815E15CAE4}" dt="2021-02-13T18:00:27.998" v="72"/>
        <pc:sldMkLst>
          <pc:docMk/>
          <pc:sldMk cId="0" sldId="266"/>
        </pc:sldMkLst>
        <pc:picChg chg="add mod">
          <ac:chgData name="mahmut keskin" userId="acfd5fefda8700da" providerId="LiveId" clId="{178D46C8-0A0C-449C-BB2D-17815E15CAE4}" dt="2021-02-13T18:00:27.998" v="72"/>
          <ac:picMkLst>
            <pc:docMk/>
            <pc:sldMk cId="0" sldId="266"/>
            <ac:picMk id="6" creationId="{914618D2-1E59-4E0A-81A0-318D51F93491}"/>
          </ac:picMkLst>
        </pc:picChg>
      </pc:sldChg>
      <pc:sldChg chg="addSp modSp">
        <pc:chgData name="mahmut keskin" userId="acfd5fefda8700da" providerId="LiveId" clId="{178D46C8-0A0C-449C-BB2D-17815E15CAE4}" dt="2021-02-13T18:00:30.331" v="73"/>
        <pc:sldMkLst>
          <pc:docMk/>
          <pc:sldMk cId="0" sldId="267"/>
        </pc:sldMkLst>
        <pc:picChg chg="add mod">
          <ac:chgData name="mahmut keskin" userId="acfd5fefda8700da" providerId="LiveId" clId="{178D46C8-0A0C-449C-BB2D-17815E15CAE4}" dt="2021-02-13T18:00:30.331" v="73"/>
          <ac:picMkLst>
            <pc:docMk/>
            <pc:sldMk cId="0" sldId="267"/>
            <ac:picMk id="6" creationId="{7626D8D9-4E38-41EB-9D94-23D4AD4FB365}"/>
          </ac:picMkLst>
        </pc:picChg>
      </pc:sldChg>
      <pc:sldChg chg="addSp modSp">
        <pc:chgData name="mahmut keskin" userId="acfd5fefda8700da" providerId="LiveId" clId="{178D46C8-0A0C-449C-BB2D-17815E15CAE4}" dt="2021-02-13T18:00:34.787" v="74"/>
        <pc:sldMkLst>
          <pc:docMk/>
          <pc:sldMk cId="0" sldId="269"/>
        </pc:sldMkLst>
        <pc:picChg chg="add mod">
          <ac:chgData name="mahmut keskin" userId="acfd5fefda8700da" providerId="LiveId" clId="{178D46C8-0A0C-449C-BB2D-17815E15CAE4}" dt="2021-02-13T18:00:34.787" v="74"/>
          <ac:picMkLst>
            <pc:docMk/>
            <pc:sldMk cId="0" sldId="269"/>
            <ac:picMk id="6" creationId="{33D30A49-4A2F-4AD7-B616-55BA9E9182E1}"/>
          </ac:picMkLst>
        </pc:picChg>
      </pc:sldChg>
      <pc:sldChg chg="addSp modSp">
        <pc:chgData name="mahmut keskin" userId="acfd5fefda8700da" providerId="LiveId" clId="{178D46C8-0A0C-449C-BB2D-17815E15CAE4}" dt="2021-02-13T18:00:39.680" v="75"/>
        <pc:sldMkLst>
          <pc:docMk/>
          <pc:sldMk cId="0" sldId="271"/>
        </pc:sldMkLst>
        <pc:picChg chg="add mod">
          <ac:chgData name="mahmut keskin" userId="acfd5fefda8700da" providerId="LiveId" clId="{178D46C8-0A0C-449C-BB2D-17815E15CAE4}" dt="2021-02-13T18:00:39.680" v="75"/>
          <ac:picMkLst>
            <pc:docMk/>
            <pc:sldMk cId="0" sldId="271"/>
            <ac:picMk id="6" creationId="{BCF96D50-CD30-4917-80DE-1F71EC230CF1}"/>
          </ac:picMkLst>
        </pc:picChg>
      </pc:sldChg>
      <pc:sldChg chg="addSp modSp">
        <pc:chgData name="mahmut keskin" userId="acfd5fefda8700da" providerId="LiveId" clId="{178D46C8-0A0C-449C-BB2D-17815E15CAE4}" dt="2021-02-13T18:00:42.201" v="76"/>
        <pc:sldMkLst>
          <pc:docMk/>
          <pc:sldMk cId="0" sldId="272"/>
        </pc:sldMkLst>
        <pc:picChg chg="add mod">
          <ac:chgData name="mahmut keskin" userId="acfd5fefda8700da" providerId="LiveId" clId="{178D46C8-0A0C-449C-BB2D-17815E15CAE4}" dt="2021-02-13T18:00:42.201" v="76"/>
          <ac:picMkLst>
            <pc:docMk/>
            <pc:sldMk cId="0" sldId="272"/>
            <ac:picMk id="6" creationId="{63B3B74A-86D5-4FE7-B195-C9B19949DF46}"/>
          </ac:picMkLst>
        </pc:picChg>
      </pc:sldChg>
      <pc:sldChg chg="addSp modSp">
        <pc:chgData name="mahmut keskin" userId="acfd5fefda8700da" providerId="LiveId" clId="{178D46C8-0A0C-449C-BB2D-17815E15CAE4}" dt="2021-02-13T18:00:44.639" v="77"/>
        <pc:sldMkLst>
          <pc:docMk/>
          <pc:sldMk cId="0" sldId="273"/>
        </pc:sldMkLst>
        <pc:picChg chg="add mod">
          <ac:chgData name="mahmut keskin" userId="acfd5fefda8700da" providerId="LiveId" clId="{178D46C8-0A0C-449C-BB2D-17815E15CAE4}" dt="2021-02-13T18:00:44.639" v="77"/>
          <ac:picMkLst>
            <pc:docMk/>
            <pc:sldMk cId="0" sldId="273"/>
            <ac:picMk id="6" creationId="{DAFC3596-0DF6-4578-B912-4B8362319BE4}"/>
          </ac:picMkLst>
        </pc:picChg>
      </pc:sldChg>
      <pc:sldChg chg="addSp modSp">
        <pc:chgData name="mahmut keskin" userId="acfd5fefda8700da" providerId="LiveId" clId="{178D46C8-0A0C-449C-BB2D-17815E15CAE4}" dt="2021-02-13T18:00:47.115" v="78"/>
        <pc:sldMkLst>
          <pc:docMk/>
          <pc:sldMk cId="0" sldId="274"/>
        </pc:sldMkLst>
        <pc:picChg chg="add mod">
          <ac:chgData name="mahmut keskin" userId="acfd5fefda8700da" providerId="LiveId" clId="{178D46C8-0A0C-449C-BB2D-17815E15CAE4}" dt="2021-02-13T18:00:47.115" v="78"/>
          <ac:picMkLst>
            <pc:docMk/>
            <pc:sldMk cId="0" sldId="274"/>
            <ac:picMk id="6" creationId="{A1E5B5BB-C4E3-4E19-B5BB-828E5C294D54}"/>
          </ac:picMkLst>
        </pc:picChg>
      </pc:sldChg>
      <pc:sldChg chg="addSp modSp">
        <pc:chgData name="mahmut keskin" userId="acfd5fefda8700da" providerId="LiveId" clId="{178D46C8-0A0C-449C-BB2D-17815E15CAE4}" dt="2021-02-13T18:00:49.346" v="79"/>
        <pc:sldMkLst>
          <pc:docMk/>
          <pc:sldMk cId="0" sldId="275"/>
        </pc:sldMkLst>
        <pc:picChg chg="add mod">
          <ac:chgData name="mahmut keskin" userId="acfd5fefda8700da" providerId="LiveId" clId="{178D46C8-0A0C-449C-BB2D-17815E15CAE4}" dt="2021-02-13T18:00:49.346" v="79"/>
          <ac:picMkLst>
            <pc:docMk/>
            <pc:sldMk cId="0" sldId="275"/>
            <ac:picMk id="6" creationId="{BC91577B-22A3-41BC-AD13-81F793DC082A}"/>
          </ac:picMkLst>
        </pc:picChg>
      </pc:sldChg>
      <pc:sldChg chg="addSp modSp">
        <pc:chgData name="mahmut keskin" userId="acfd5fefda8700da" providerId="LiveId" clId="{178D46C8-0A0C-449C-BB2D-17815E15CAE4}" dt="2021-02-13T18:00:53.919" v="81"/>
        <pc:sldMkLst>
          <pc:docMk/>
          <pc:sldMk cId="0" sldId="276"/>
        </pc:sldMkLst>
        <pc:picChg chg="add mod">
          <ac:chgData name="mahmut keskin" userId="acfd5fefda8700da" providerId="LiveId" clId="{178D46C8-0A0C-449C-BB2D-17815E15CAE4}" dt="2021-02-13T18:00:51.570" v="80"/>
          <ac:picMkLst>
            <pc:docMk/>
            <pc:sldMk cId="0" sldId="276"/>
            <ac:picMk id="6" creationId="{BE12E707-1F2F-4C86-9680-52CE3A73FF8A}"/>
          </ac:picMkLst>
        </pc:picChg>
        <pc:picChg chg="add mod">
          <ac:chgData name="mahmut keskin" userId="acfd5fefda8700da" providerId="LiveId" clId="{178D46C8-0A0C-449C-BB2D-17815E15CAE4}" dt="2021-02-13T18:00:53.919" v="81"/>
          <ac:picMkLst>
            <pc:docMk/>
            <pc:sldMk cId="0" sldId="276"/>
            <ac:picMk id="7" creationId="{C5B8C884-DF24-4B9A-B09A-C4EAD53E7479}"/>
          </ac:picMkLst>
        </pc:picChg>
      </pc:sldChg>
      <pc:sldChg chg="addSp modSp">
        <pc:chgData name="mahmut keskin" userId="acfd5fefda8700da" providerId="LiveId" clId="{178D46C8-0A0C-449C-BB2D-17815E15CAE4}" dt="2021-02-13T18:00:56.839" v="82"/>
        <pc:sldMkLst>
          <pc:docMk/>
          <pc:sldMk cId="0" sldId="277"/>
        </pc:sldMkLst>
        <pc:picChg chg="add mod">
          <ac:chgData name="mahmut keskin" userId="acfd5fefda8700da" providerId="LiveId" clId="{178D46C8-0A0C-449C-BB2D-17815E15CAE4}" dt="2021-02-13T18:00:56.839" v="82"/>
          <ac:picMkLst>
            <pc:docMk/>
            <pc:sldMk cId="0" sldId="277"/>
            <ac:picMk id="6" creationId="{3C848B60-7F71-435F-8009-C12374FFF707}"/>
          </ac:picMkLst>
        </pc:picChg>
      </pc:sldChg>
      <pc:sldChg chg="addSp modSp">
        <pc:chgData name="mahmut keskin" userId="acfd5fefda8700da" providerId="LiveId" clId="{178D46C8-0A0C-449C-BB2D-17815E15CAE4}" dt="2021-02-13T18:00:58.740" v="83"/>
        <pc:sldMkLst>
          <pc:docMk/>
          <pc:sldMk cId="0" sldId="278"/>
        </pc:sldMkLst>
        <pc:picChg chg="add mod">
          <ac:chgData name="mahmut keskin" userId="acfd5fefda8700da" providerId="LiveId" clId="{178D46C8-0A0C-449C-BB2D-17815E15CAE4}" dt="2021-02-13T18:00:58.740" v="83"/>
          <ac:picMkLst>
            <pc:docMk/>
            <pc:sldMk cId="0" sldId="278"/>
            <ac:picMk id="6" creationId="{5F766838-9665-4EDF-BF2D-AF0605A275E9}"/>
          </ac:picMkLst>
        </pc:picChg>
      </pc:sldChg>
      <pc:sldChg chg="addSp modSp">
        <pc:chgData name="mahmut keskin" userId="acfd5fefda8700da" providerId="LiveId" clId="{178D46C8-0A0C-449C-BB2D-17815E15CAE4}" dt="2021-02-13T18:01:01.667" v="84"/>
        <pc:sldMkLst>
          <pc:docMk/>
          <pc:sldMk cId="0" sldId="279"/>
        </pc:sldMkLst>
        <pc:picChg chg="add mod">
          <ac:chgData name="mahmut keskin" userId="acfd5fefda8700da" providerId="LiveId" clId="{178D46C8-0A0C-449C-BB2D-17815E15CAE4}" dt="2021-02-13T18:01:01.667" v="84"/>
          <ac:picMkLst>
            <pc:docMk/>
            <pc:sldMk cId="0" sldId="279"/>
            <ac:picMk id="6" creationId="{2E61E561-C8D0-40FD-ADA3-53AC0B6A3B77}"/>
          </ac:picMkLst>
        </pc:picChg>
      </pc:sldChg>
      <pc:sldChg chg="addSp modSp">
        <pc:chgData name="mahmut keskin" userId="acfd5fefda8700da" providerId="LiveId" clId="{178D46C8-0A0C-449C-BB2D-17815E15CAE4}" dt="2021-02-13T18:01:03.941" v="85"/>
        <pc:sldMkLst>
          <pc:docMk/>
          <pc:sldMk cId="0" sldId="280"/>
        </pc:sldMkLst>
        <pc:picChg chg="add mod">
          <ac:chgData name="mahmut keskin" userId="acfd5fefda8700da" providerId="LiveId" clId="{178D46C8-0A0C-449C-BB2D-17815E15CAE4}" dt="2021-02-13T18:01:03.941" v="85"/>
          <ac:picMkLst>
            <pc:docMk/>
            <pc:sldMk cId="0" sldId="280"/>
            <ac:picMk id="6" creationId="{431347B3-E9F0-43B8-B601-C960F73526CB}"/>
          </ac:picMkLst>
        </pc:picChg>
      </pc:sldChg>
      <pc:sldChg chg="addSp modSp">
        <pc:chgData name="mahmut keskin" userId="acfd5fefda8700da" providerId="LiveId" clId="{178D46C8-0A0C-449C-BB2D-17815E15CAE4}" dt="2021-02-13T18:01:05.935" v="86"/>
        <pc:sldMkLst>
          <pc:docMk/>
          <pc:sldMk cId="0" sldId="281"/>
        </pc:sldMkLst>
        <pc:picChg chg="add mod">
          <ac:chgData name="mahmut keskin" userId="acfd5fefda8700da" providerId="LiveId" clId="{178D46C8-0A0C-449C-BB2D-17815E15CAE4}" dt="2021-02-13T18:01:05.935" v="86"/>
          <ac:picMkLst>
            <pc:docMk/>
            <pc:sldMk cId="0" sldId="281"/>
            <ac:picMk id="6" creationId="{78EB2D5A-86BA-4F55-BEEC-DF8622F7D096}"/>
          </ac:picMkLst>
        </pc:picChg>
      </pc:sldChg>
      <pc:sldChg chg="addSp modSp">
        <pc:chgData name="mahmut keskin" userId="acfd5fefda8700da" providerId="LiveId" clId="{178D46C8-0A0C-449C-BB2D-17815E15CAE4}" dt="2021-02-13T18:01:08.510" v="87"/>
        <pc:sldMkLst>
          <pc:docMk/>
          <pc:sldMk cId="0" sldId="282"/>
        </pc:sldMkLst>
        <pc:picChg chg="add mod">
          <ac:chgData name="mahmut keskin" userId="acfd5fefda8700da" providerId="LiveId" clId="{178D46C8-0A0C-449C-BB2D-17815E15CAE4}" dt="2021-02-13T18:01:08.510" v="87"/>
          <ac:picMkLst>
            <pc:docMk/>
            <pc:sldMk cId="0" sldId="282"/>
            <ac:picMk id="6" creationId="{D59CCE9A-DA5B-4723-BAA9-1833C063A015}"/>
          </ac:picMkLst>
        </pc:picChg>
      </pc:sldChg>
      <pc:sldChg chg="addSp modSp">
        <pc:chgData name="mahmut keskin" userId="acfd5fefda8700da" providerId="LiveId" clId="{178D46C8-0A0C-449C-BB2D-17815E15CAE4}" dt="2021-02-13T18:01:10.800" v="88"/>
        <pc:sldMkLst>
          <pc:docMk/>
          <pc:sldMk cId="0" sldId="283"/>
        </pc:sldMkLst>
        <pc:picChg chg="add mod">
          <ac:chgData name="mahmut keskin" userId="acfd5fefda8700da" providerId="LiveId" clId="{178D46C8-0A0C-449C-BB2D-17815E15CAE4}" dt="2021-02-13T18:01:10.800" v="88"/>
          <ac:picMkLst>
            <pc:docMk/>
            <pc:sldMk cId="0" sldId="283"/>
            <ac:picMk id="6" creationId="{EACFF16B-3F4D-4487-B539-F0292EDFF75E}"/>
          </ac:picMkLst>
        </pc:picChg>
      </pc:sldChg>
      <pc:sldChg chg="addSp modSp">
        <pc:chgData name="mahmut keskin" userId="acfd5fefda8700da" providerId="LiveId" clId="{178D46C8-0A0C-449C-BB2D-17815E15CAE4}" dt="2021-02-13T18:01:13.649" v="89"/>
        <pc:sldMkLst>
          <pc:docMk/>
          <pc:sldMk cId="0" sldId="284"/>
        </pc:sldMkLst>
        <pc:picChg chg="add mod">
          <ac:chgData name="mahmut keskin" userId="acfd5fefda8700da" providerId="LiveId" clId="{178D46C8-0A0C-449C-BB2D-17815E15CAE4}" dt="2021-02-13T18:01:13.649" v="89"/>
          <ac:picMkLst>
            <pc:docMk/>
            <pc:sldMk cId="0" sldId="284"/>
            <ac:picMk id="6" creationId="{6BD3541B-6559-4A61-8F0A-7729DFAA71E5}"/>
          </ac:picMkLst>
        </pc:picChg>
      </pc:sldChg>
      <pc:sldChg chg="addSp modSp">
        <pc:chgData name="mahmut keskin" userId="acfd5fefda8700da" providerId="LiveId" clId="{178D46C8-0A0C-449C-BB2D-17815E15CAE4}" dt="2021-02-13T18:01:16.019" v="90"/>
        <pc:sldMkLst>
          <pc:docMk/>
          <pc:sldMk cId="0" sldId="285"/>
        </pc:sldMkLst>
        <pc:picChg chg="add mod">
          <ac:chgData name="mahmut keskin" userId="acfd5fefda8700da" providerId="LiveId" clId="{178D46C8-0A0C-449C-BB2D-17815E15CAE4}" dt="2021-02-13T18:01:16.019" v="90"/>
          <ac:picMkLst>
            <pc:docMk/>
            <pc:sldMk cId="0" sldId="285"/>
            <ac:picMk id="6" creationId="{E5AF7A6D-2F2F-47C0-B536-DCCEDE53101D}"/>
          </ac:picMkLst>
        </pc:picChg>
      </pc:sldChg>
      <pc:sldChg chg="addSp modSp">
        <pc:chgData name="mahmut keskin" userId="acfd5fefda8700da" providerId="LiveId" clId="{178D46C8-0A0C-449C-BB2D-17815E15CAE4}" dt="2021-02-13T18:01:20.210" v="91"/>
        <pc:sldMkLst>
          <pc:docMk/>
          <pc:sldMk cId="0" sldId="286"/>
        </pc:sldMkLst>
        <pc:picChg chg="add mod">
          <ac:chgData name="mahmut keskin" userId="acfd5fefda8700da" providerId="LiveId" clId="{178D46C8-0A0C-449C-BB2D-17815E15CAE4}" dt="2021-02-13T18:01:20.210" v="91"/>
          <ac:picMkLst>
            <pc:docMk/>
            <pc:sldMk cId="0" sldId="286"/>
            <ac:picMk id="6" creationId="{82937DF9-FD8D-4D9D-9617-AF009497389A}"/>
          </ac:picMkLst>
        </pc:picChg>
      </pc:sldChg>
      <pc:sldChg chg="addSp modSp">
        <pc:chgData name="mahmut keskin" userId="acfd5fefda8700da" providerId="LiveId" clId="{178D46C8-0A0C-449C-BB2D-17815E15CAE4}" dt="2021-02-13T18:01:22.570" v="92"/>
        <pc:sldMkLst>
          <pc:docMk/>
          <pc:sldMk cId="0" sldId="287"/>
        </pc:sldMkLst>
        <pc:picChg chg="add mod">
          <ac:chgData name="mahmut keskin" userId="acfd5fefda8700da" providerId="LiveId" clId="{178D46C8-0A0C-449C-BB2D-17815E15CAE4}" dt="2021-02-13T18:01:22.570" v="92"/>
          <ac:picMkLst>
            <pc:docMk/>
            <pc:sldMk cId="0" sldId="287"/>
            <ac:picMk id="6" creationId="{BEC1F518-54B1-4925-BC6D-5F1555938E33}"/>
          </ac:picMkLst>
        </pc:picChg>
      </pc:sldChg>
      <pc:sldChg chg="addSp modSp">
        <pc:chgData name="mahmut keskin" userId="acfd5fefda8700da" providerId="LiveId" clId="{178D46C8-0A0C-449C-BB2D-17815E15CAE4}" dt="2021-02-13T18:01:24.507" v="93"/>
        <pc:sldMkLst>
          <pc:docMk/>
          <pc:sldMk cId="0" sldId="288"/>
        </pc:sldMkLst>
        <pc:picChg chg="add mod">
          <ac:chgData name="mahmut keskin" userId="acfd5fefda8700da" providerId="LiveId" clId="{178D46C8-0A0C-449C-BB2D-17815E15CAE4}" dt="2021-02-13T18:01:24.507" v="93"/>
          <ac:picMkLst>
            <pc:docMk/>
            <pc:sldMk cId="0" sldId="288"/>
            <ac:picMk id="6" creationId="{94741A3B-050C-41DC-99EA-55A19F06B63B}"/>
          </ac:picMkLst>
        </pc:picChg>
      </pc:sldChg>
      <pc:sldChg chg="addSp modSp">
        <pc:chgData name="mahmut keskin" userId="acfd5fefda8700da" providerId="LiveId" clId="{178D46C8-0A0C-449C-BB2D-17815E15CAE4}" dt="2021-02-13T18:01:26.509" v="94"/>
        <pc:sldMkLst>
          <pc:docMk/>
          <pc:sldMk cId="0" sldId="289"/>
        </pc:sldMkLst>
        <pc:picChg chg="add mod">
          <ac:chgData name="mahmut keskin" userId="acfd5fefda8700da" providerId="LiveId" clId="{178D46C8-0A0C-449C-BB2D-17815E15CAE4}" dt="2021-02-13T18:01:26.509" v="94"/>
          <ac:picMkLst>
            <pc:docMk/>
            <pc:sldMk cId="0" sldId="289"/>
            <ac:picMk id="6" creationId="{82869E4B-3AAD-4CE4-A5AE-5D99A3E0177F}"/>
          </ac:picMkLst>
        </pc:picChg>
      </pc:sldChg>
      <pc:sldChg chg="addSp modSp">
        <pc:chgData name="mahmut keskin" userId="acfd5fefda8700da" providerId="LiveId" clId="{178D46C8-0A0C-449C-BB2D-17815E15CAE4}" dt="2021-02-13T18:01:28.515" v="95"/>
        <pc:sldMkLst>
          <pc:docMk/>
          <pc:sldMk cId="0" sldId="290"/>
        </pc:sldMkLst>
        <pc:picChg chg="add mod">
          <ac:chgData name="mahmut keskin" userId="acfd5fefda8700da" providerId="LiveId" clId="{178D46C8-0A0C-449C-BB2D-17815E15CAE4}" dt="2021-02-13T18:01:28.515" v="95"/>
          <ac:picMkLst>
            <pc:docMk/>
            <pc:sldMk cId="0" sldId="290"/>
            <ac:picMk id="6" creationId="{F8596E69-B910-4C41-B3B8-55161F8ED862}"/>
          </ac:picMkLst>
        </pc:picChg>
      </pc:sldChg>
      <pc:sldChg chg="addSp modSp">
        <pc:chgData name="mahmut keskin" userId="acfd5fefda8700da" providerId="LiveId" clId="{178D46C8-0A0C-449C-BB2D-17815E15CAE4}" dt="2021-02-13T18:01:30.391" v="96"/>
        <pc:sldMkLst>
          <pc:docMk/>
          <pc:sldMk cId="0" sldId="292"/>
        </pc:sldMkLst>
        <pc:picChg chg="add mod">
          <ac:chgData name="mahmut keskin" userId="acfd5fefda8700da" providerId="LiveId" clId="{178D46C8-0A0C-449C-BB2D-17815E15CAE4}" dt="2021-02-13T18:01:30.391" v="96"/>
          <ac:picMkLst>
            <pc:docMk/>
            <pc:sldMk cId="0" sldId="292"/>
            <ac:picMk id="6" creationId="{48FC7BB8-0963-4565-95CF-5CECF50B4A38}"/>
          </ac:picMkLst>
        </pc:picChg>
      </pc:sldChg>
      <pc:sldChg chg="modSp mod">
        <pc:chgData name="mahmut keskin" userId="acfd5fefda8700da" providerId="LiveId" clId="{178D46C8-0A0C-449C-BB2D-17815E15CAE4}" dt="2021-02-13T17:59:40.755" v="63" actId="6549"/>
        <pc:sldMkLst>
          <pc:docMk/>
          <pc:sldMk cId="0" sldId="384"/>
        </pc:sldMkLst>
        <pc:spChg chg="mod">
          <ac:chgData name="mahmut keskin" userId="acfd5fefda8700da" providerId="LiveId" clId="{178D46C8-0A0C-449C-BB2D-17815E15CAE4}" dt="2021-02-13T17:59:40.755" v="63" actId="6549"/>
          <ac:spMkLst>
            <pc:docMk/>
            <pc:sldMk cId="0" sldId="384"/>
            <ac:spMk id="6147" creationId="{000250DD-FE5F-4ED2-8064-FBED6C04460F}"/>
          </ac:spMkLst>
        </pc:spChg>
      </pc:sldChg>
      <pc:sldChg chg="addSp delSp modSp mod">
        <pc:chgData name="mahmut keskin" userId="acfd5fefda8700da" providerId="LiveId" clId="{178D46C8-0A0C-449C-BB2D-17815E15CAE4}" dt="2021-02-13T18:00:09.031" v="68" actId="14100"/>
        <pc:sldMkLst>
          <pc:docMk/>
          <pc:sldMk cId="0" sldId="385"/>
        </pc:sldMkLst>
        <pc:spChg chg="add del mod">
          <ac:chgData name="mahmut keskin" userId="acfd5fefda8700da" providerId="LiveId" clId="{178D46C8-0A0C-449C-BB2D-17815E15CAE4}" dt="2021-02-13T17:59:51.948" v="65" actId="478"/>
          <ac:spMkLst>
            <pc:docMk/>
            <pc:sldMk cId="0" sldId="385"/>
            <ac:spMk id="3" creationId="{0DA8152C-BECB-4747-80DC-4E809B229DE5}"/>
          </ac:spMkLst>
        </pc:spChg>
        <pc:spChg chg="del">
          <ac:chgData name="mahmut keskin" userId="acfd5fefda8700da" providerId="LiveId" clId="{178D46C8-0A0C-449C-BB2D-17815E15CAE4}" dt="2021-02-13T17:59:46.959" v="64" actId="478"/>
          <ac:spMkLst>
            <pc:docMk/>
            <pc:sldMk cId="0" sldId="385"/>
            <ac:spMk id="7171" creationId="{9565A742-32CD-4561-8EA9-6FF12F762A43}"/>
          </ac:spMkLst>
        </pc:spChg>
        <pc:picChg chg="mod">
          <ac:chgData name="mahmut keskin" userId="acfd5fefda8700da" providerId="LiveId" clId="{178D46C8-0A0C-449C-BB2D-17815E15CAE4}" dt="2021-02-13T18:00:09.031" v="68" actId="14100"/>
          <ac:picMkLst>
            <pc:docMk/>
            <pc:sldMk cId="0" sldId="385"/>
            <ac:picMk id="7170" creationId="{9E794CF8-3AC0-4EB9-8960-153307905EA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0" sz="1200">
                <a:latin typeface="Times New Roman" pitchFamily="18" charset="0"/>
              </a:defRPr>
            </a:lvl1pPr>
          </a:lstStyle>
          <a:p>
            <a:endParaRPr lang="tr-TR"/>
          </a:p>
        </p:txBody>
      </p:sp>
      <p:sp>
        <p:nvSpPr>
          <p:cNvPr id="552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0" sz="1200">
                <a:latin typeface="Times New Roman" pitchFamily="18" charset="0"/>
              </a:defRPr>
            </a:lvl1pPr>
          </a:lstStyle>
          <a:p>
            <a:endParaRPr lang="tr-TR"/>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53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53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atin typeface="Times New Roman" pitchFamily="18" charset="0"/>
              </a:defRPr>
            </a:lvl1pPr>
          </a:lstStyle>
          <a:p>
            <a:endParaRPr lang="tr-TR"/>
          </a:p>
        </p:txBody>
      </p:sp>
      <p:sp>
        <p:nvSpPr>
          <p:cNvPr id="553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atin typeface="Times New Roman" pitchFamily="18" charset="0"/>
              </a:defRPr>
            </a:lvl1pPr>
          </a:lstStyle>
          <a:p>
            <a:fld id="{47FAFC03-6942-43D6-A859-CD2483C1B974}" type="slidenum">
              <a:rPr lang="tr-TR"/>
              <a:pPr/>
              <a:t>‹#›</a:t>
            </a:fld>
            <a:endParaRPr lang="tr-TR"/>
          </a:p>
        </p:txBody>
      </p:sp>
    </p:spTree>
    <p:extLst>
      <p:ext uri="{BB962C8B-B14F-4D97-AF65-F5344CB8AC3E}">
        <p14:creationId xmlns:p14="http://schemas.microsoft.com/office/powerpoint/2010/main" val="32380978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E62F8C-A63D-4082-ACD5-5B3FB381B9C8}"/>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6D817940-A43E-473F-BA34-9D9FBA7D0A5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4FD8FDD-1807-450C-A287-B4CAA5D1BE26}"/>
              </a:ext>
            </a:extLst>
          </p:cNvPr>
          <p:cNvSpPr>
            <a:spLocks noGrp="1"/>
          </p:cNvSpPr>
          <p:nvPr>
            <p:ph type="dt" sz="half" idx="10"/>
          </p:nvPr>
        </p:nvSpPr>
        <p:spPr/>
        <p:txBody>
          <a:bodyPr/>
          <a:lstStyle/>
          <a:p>
            <a:fld id="{19BF87F8-90C8-457D-B91C-DB6A39607184}" type="datetime1">
              <a:rPr lang="tr-TR" smtClean="0"/>
              <a:pPr/>
              <a:t>13.02.2021</a:t>
            </a:fld>
            <a:endParaRPr lang="tr-TR" altLang="en-US"/>
          </a:p>
        </p:txBody>
      </p:sp>
      <p:sp>
        <p:nvSpPr>
          <p:cNvPr id="5" name="Alt Bilgi Yer Tutucusu 4">
            <a:extLst>
              <a:ext uri="{FF2B5EF4-FFF2-40B4-BE49-F238E27FC236}">
                <a16:creationId xmlns:a16="http://schemas.microsoft.com/office/drawing/2014/main" id="{6D2B5BED-70B6-4878-A7FA-A0C63C951700}"/>
              </a:ext>
            </a:extLst>
          </p:cNvPr>
          <p:cNvSpPr>
            <a:spLocks noGrp="1"/>
          </p:cNvSpPr>
          <p:nvPr>
            <p:ph type="ftr" sz="quarter" idx="11"/>
          </p:nvPr>
        </p:nvSpPr>
        <p:spPr/>
        <p:txBody>
          <a:bodyPr/>
          <a:lstStyle/>
          <a:p>
            <a:endParaRPr lang="tr-TR" altLang="en-US"/>
          </a:p>
        </p:txBody>
      </p:sp>
      <p:sp>
        <p:nvSpPr>
          <p:cNvPr id="6" name="Slayt Numarası Yer Tutucusu 5">
            <a:extLst>
              <a:ext uri="{FF2B5EF4-FFF2-40B4-BE49-F238E27FC236}">
                <a16:creationId xmlns:a16="http://schemas.microsoft.com/office/drawing/2014/main" id="{1D50AB55-EB8D-48C8-9ABC-422F71057250}"/>
              </a:ext>
            </a:extLst>
          </p:cNvPr>
          <p:cNvSpPr>
            <a:spLocks noGrp="1"/>
          </p:cNvSpPr>
          <p:nvPr>
            <p:ph type="sldNum" sz="quarter" idx="12"/>
          </p:nvPr>
        </p:nvSpPr>
        <p:spPr/>
        <p:txBody>
          <a:bodyPr/>
          <a:lstStyle/>
          <a:p>
            <a:fld id="{93D6004C-AE2E-4B4E-B24F-6825CE54FDAD}" type="slidenum">
              <a:rPr lang="tr-TR" altLang="en-US" smtClean="0"/>
              <a:pPr/>
              <a:t>‹#›</a:t>
            </a:fld>
            <a:endParaRPr lang="tr-TR" altLang="en-US"/>
          </a:p>
        </p:txBody>
      </p:sp>
    </p:spTree>
    <p:extLst>
      <p:ext uri="{BB962C8B-B14F-4D97-AF65-F5344CB8AC3E}">
        <p14:creationId xmlns:p14="http://schemas.microsoft.com/office/powerpoint/2010/main" val="221075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9B87F9-9AC5-49E9-BE51-04A773C118A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8EA23A0-47A1-4347-91F7-88B2FBC397B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F7688E7-11B0-49BC-8B09-70C4549E9193}"/>
              </a:ext>
            </a:extLst>
          </p:cNvPr>
          <p:cNvSpPr>
            <a:spLocks noGrp="1"/>
          </p:cNvSpPr>
          <p:nvPr>
            <p:ph type="dt" sz="half" idx="10"/>
          </p:nvPr>
        </p:nvSpPr>
        <p:spPr/>
        <p:txBody>
          <a:bodyPr/>
          <a:lstStyle/>
          <a:p>
            <a:fld id="{4208A5ED-40DC-4B06-9610-B7F4737E559C}" type="datetime1">
              <a:rPr lang="tr-TR" smtClean="0"/>
              <a:pPr/>
              <a:t>13.02.2021</a:t>
            </a:fld>
            <a:endParaRPr lang="tr-TR" altLang="en-US"/>
          </a:p>
        </p:txBody>
      </p:sp>
      <p:sp>
        <p:nvSpPr>
          <p:cNvPr id="5" name="Alt Bilgi Yer Tutucusu 4">
            <a:extLst>
              <a:ext uri="{FF2B5EF4-FFF2-40B4-BE49-F238E27FC236}">
                <a16:creationId xmlns:a16="http://schemas.microsoft.com/office/drawing/2014/main" id="{B4E6B6E0-7099-4FD3-87F6-84614131D8A5}"/>
              </a:ext>
            </a:extLst>
          </p:cNvPr>
          <p:cNvSpPr>
            <a:spLocks noGrp="1"/>
          </p:cNvSpPr>
          <p:nvPr>
            <p:ph type="ftr" sz="quarter" idx="11"/>
          </p:nvPr>
        </p:nvSpPr>
        <p:spPr/>
        <p:txBody>
          <a:bodyPr/>
          <a:lstStyle/>
          <a:p>
            <a:endParaRPr lang="tr-TR" altLang="en-US"/>
          </a:p>
        </p:txBody>
      </p:sp>
      <p:sp>
        <p:nvSpPr>
          <p:cNvPr id="6" name="Slayt Numarası Yer Tutucusu 5">
            <a:extLst>
              <a:ext uri="{FF2B5EF4-FFF2-40B4-BE49-F238E27FC236}">
                <a16:creationId xmlns:a16="http://schemas.microsoft.com/office/drawing/2014/main" id="{59070ADF-94F9-4529-97CD-784145D6FF7D}"/>
              </a:ext>
            </a:extLst>
          </p:cNvPr>
          <p:cNvSpPr>
            <a:spLocks noGrp="1"/>
          </p:cNvSpPr>
          <p:nvPr>
            <p:ph type="sldNum" sz="quarter" idx="12"/>
          </p:nvPr>
        </p:nvSpPr>
        <p:spPr/>
        <p:txBody>
          <a:bodyPr/>
          <a:lstStyle/>
          <a:p>
            <a:fld id="{3AE327E4-805E-4EB9-8EBE-905E0A571F71}" type="slidenum">
              <a:rPr lang="tr-TR" altLang="en-US" smtClean="0"/>
              <a:pPr/>
              <a:t>‹#›</a:t>
            </a:fld>
            <a:endParaRPr lang="tr-TR" altLang="en-US"/>
          </a:p>
        </p:txBody>
      </p:sp>
    </p:spTree>
    <p:extLst>
      <p:ext uri="{BB962C8B-B14F-4D97-AF65-F5344CB8AC3E}">
        <p14:creationId xmlns:p14="http://schemas.microsoft.com/office/powerpoint/2010/main" val="399164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7CF145-9F80-490C-9DCB-4BD1AD03C33C}"/>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D0899840-E737-4FE2-B616-7271DC86999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0D76A68-ED2F-44B9-9436-89427F43425E}"/>
              </a:ext>
            </a:extLst>
          </p:cNvPr>
          <p:cNvSpPr>
            <a:spLocks noGrp="1"/>
          </p:cNvSpPr>
          <p:nvPr>
            <p:ph type="dt" sz="half" idx="10"/>
          </p:nvPr>
        </p:nvSpPr>
        <p:spPr/>
        <p:txBody>
          <a:bodyPr/>
          <a:lstStyle/>
          <a:p>
            <a:fld id="{94CA5088-504D-4349-90E4-B7C1AC2D20FF}" type="datetime1">
              <a:rPr lang="tr-TR" smtClean="0"/>
              <a:pPr/>
              <a:t>13.02.2021</a:t>
            </a:fld>
            <a:endParaRPr lang="tr-TR" altLang="en-US"/>
          </a:p>
        </p:txBody>
      </p:sp>
      <p:sp>
        <p:nvSpPr>
          <p:cNvPr id="5" name="Alt Bilgi Yer Tutucusu 4">
            <a:extLst>
              <a:ext uri="{FF2B5EF4-FFF2-40B4-BE49-F238E27FC236}">
                <a16:creationId xmlns:a16="http://schemas.microsoft.com/office/drawing/2014/main" id="{26732F3C-3475-4DF4-BCA2-6A6109F43102}"/>
              </a:ext>
            </a:extLst>
          </p:cNvPr>
          <p:cNvSpPr>
            <a:spLocks noGrp="1"/>
          </p:cNvSpPr>
          <p:nvPr>
            <p:ph type="ftr" sz="quarter" idx="11"/>
          </p:nvPr>
        </p:nvSpPr>
        <p:spPr/>
        <p:txBody>
          <a:bodyPr/>
          <a:lstStyle/>
          <a:p>
            <a:endParaRPr lang="tr-TR" altLang="en-US"/>
          </a:p>
        </p:txBody>
      </p:sp>
      <p:sp>
        <p:nvSpPr>
          <p:cNvPr id="6" name="Slayt Numarası Yer Tutucusu 5">
            <a:extLst>
              <a:ext uri="{FF2B5EF4-FFF2-40B4-BE49-F238E27FC236}">
                <a16:creationId xmlns:a16="http://schemas.microsoft.com/office/drawing/2014/main" id="{1C1C8D4A-256F-4DB9-81B3-36A772F1098E}"/>
              </a:ext>
            </a:extLst>
          </p:cNvPr>
          <p:cNvSpPr>
            <a:spLocks noGrp="1"/>
          </p:cNvSpPr>
          <p:nvPr>
            <p:ph type="sldNum" sz="quarter" idx="12"/>
          </p:nvPr>
        </p:nvSpPr>
        <p:spPr/>
        <p:txBody>
          <a:bodyPr/>
          <a:lstStyle/>
          <a:p>
            <a:fld id="{ACA8665E-3FBB-4849-803F-150791129993}" type="slidenum">
              <a:rPr lang="tr-TR" altLang="en-US" smtClean="0"/>
              <a:pPr/>
              <a:t>‹#›</a:t>
            </a:fld>
            <a:endParaRPr lang="tr-TR" altLang="en-US"/>
          </a:p>
        </p:txBody>
      </p:sp>
    </p:spTree>
    <p:extLst>
      <p:ext uri="{BB962C8B-B14F-4D97-AF65-F5344CB8AC3E}">
        <p14:creationId xmlns:p14="http://schemas.microsoft.com/office/powerpoint/2010/main" val="109747895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26CCF9-1D5C-4C70-91D0-BD6DC4D60EB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5E78620-90A2-4597-9E09-713634C25D75}"/>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1FA9BA3-E028-467A-A71E-30D913757B82}"/>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4EFD8AE-E941-47F8-A0B5-0C6B3DFE5DB4}"/>
              </a:ext>
            </a:extLst>
          </p:cNvPr>
          <p:cNvSpPr>
            <a:spLocks noGrp="1"/>
          </p:cNvSpPr>
          <p:nvPr>
            <p:ph type="dt" sz="half" idx="10"/>
          </p:nvPr>
        </p:nvSpPr>
        <p:spPr/>
        <p:txBody>
          <a:bodyPr/>
          <a:lstStyle/>
          <a:p>
            <a:fld id="{A9E00A38-DC67-44FC-BB1F-F7F46AFE852D}" type="datetime1">
              <a:rPr lang="tr-TR" smtClean="0"/>
              <a:pPr/>
              <a:t>13.02.2021</a:t>
            </a:fld>
            <a:endParaRPr lang="tr-TR" altLang="en-US"/>
          </a:p>
        </p:txBody>
      </p:sp>
      <p:sp>
        <p:nvSpPr>
          <p:cNvPr id="6" name="Alt Bilgi Yer Tutucusu 5">
            <a:extLst>
              <a:ext uri="{FF2B5EF4-FFF2-40B4-BE49-F238E27FC236}">
                <a16:creationId xmlns:a16="http://schemas.microsoft.com/office/drawing/2014/main" id="{B2292ED1-2171-4522-845A-7945FFB6E11A}"/>
              </a:ext>
            </a:extLst>
          </p:cNvPr>
          <p:cNvSpPr>
            <a:spLocks noGrp="1"/>
          </p:cNvSpPr>
          <p:nvPr>
            <p:ph type="ftr" sz="quarter" idx="11"/>
          </p:nvPr>
        </p:nvSpPr>
        <p:spPr/>
        <p:txBody>
          <a:bodyPr/>
          <a:lstStyle/>
          <a:p>
            <a:endParaRPr lang="tr-TR" altLang="en-US"/>
          </a:p>
        </p:txBody>
      </p:sp>
      <p:sp>
        <p:nvSpPr>
          <p:cNvPr id="7" name="Slayt Numarası Yer Tutucusu 6">
            <a:extLst>
              <a:ext uri="{FF2B5EF4-FFF2-40B4-BE49-F238E27FC236}">
                <a16:creationId xmlns:a16="http://schemas.microsoft.com/office/drawing/2014/main" id="{F7BB7472-B2D3-42D9-BF22-77EB84B3B102}"/>
              </a:ext>
            </a:extLst>
          </p:cNvPr>
          <p:cNvSpPr>
            <a:spLocks noGrp="1"/>
          </p:cNvSpPr>
          <p:nvPr>
            <p:ph type="sldNum" sz="quarter" idx="12"/>
          </p:nvPr>
        </p:nvSpPr>
        <p:spPr/>
        <p:txBody>
          <a:bodyPr/>
          <a:lstStyle/>
          <a:p>
            <a:fld id="{795B146B-30F9-4F45-9299-2DFE9417071C}" type="slidenum">
              <a:rPr lang="tr-TR" altLang="en-US" smtClean="0"/>
              <a:pPr/>
              <a:t>‹#›</a:t>
            </a:fld>
            <a:endParaRPr lang="tr-TR" altLang="en-US"/>
          </a:p>
        </p:txBody>
      </p:sp>
    </p:spTree>
    <p:extLst>
      <p:ext uri="{BB962C8B-B14F-4D97-AF65-F5344CB8AC3E}">
        <p14:creationId xmlns:p14="http://schemas.microsoft.com/office/powerpoint/2010/main" val="253606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12D51F-0985-44EA-B06E-055CAAF77C03}"/>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4F992BC-8376-4A35-B727-E2BC2C3742D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FFBA6C4-0ECD-4871-BEF7-75F2A558992C}"/>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616D07D-415E-42B7-9212-541368388A5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FC3DA77-47F1-4B1E-90FC-2F16781C1613}"/>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8EC30F2-E366-4B47-8F0E-C24463A6B83B}"/>
              </a:ext>
            </a:extLst>
          </p:cNvPr>
          <p:cNvSpPr>
            <a:spLocks noGrp="1"/>
          </p:cNvSpPr>
          <p:nvPr>
            <p:ph type="dt" sz="half" idx="10"/>
          </p:nvPr>
        </p:nvSpPr>
        <p:spPr/>
        <p:txBody>
          <a:bodyPr/>
          <a:lstStyle/>
          <a:p>
            <a:fld id="{0D228315-11E2-4F21-860B-0A5DF5492542}" type="datetime1">
              <a:rPr lang="tr-TR" smtClean="0"/>
              <a:pPr/>
              <a:t>13.02.2021</a:t>
            </a:fld>
            <a:endParaRPr lang="tr-TR" altLang="en-US"/>
          </a:p>
        </p:txBody>
      </p:sp>
      <p:sp>
        <p:nvSpPr>
          <p:cNvPr id="8" name="Alt Bilgi Yer Tutucusu 7">
            <a:extLst>
              <a:ext uri="{FF2B5EF4-FFF2-40B4-BE49-F238E27FC236}">
                <a16:creationId xmlns:a16="http://schemas.microsoft.com/office/drawing/2014/main" id="{9C20F3CB-F98B-4F90-AE30-E1DD47315478}"/>
              </a:ext>
            </a:extLst>
          </p:cNvPr>
          <p:cNvSpPr>
            <a:spLocks noGrp="1"/>
          </p:cNvSpPr>
          <p:nvPr>
            <p:ph type="ftr" sz="quarter" idx="11"/>
          </p:nvPr>
        </p:nvSpPr>
        <p:spPr/>
        <p:txBody>
          <a:bodyPr/>
          <a:lstStyle/>
          <a:p>
            <a:endParaRPr lang="tr-TR" altLang="en-US"/>
          </a:p>
        </p:txBody>
      </p:sp>
      <p:sp>
        <p:nvSpPr>
          <p:cNvPr id="9" name="Slayt Numarası Yer Tutucusu 8">
            <a:extLst>
              <a:ext uri="{FF2B5EF4-FFF2-40B4-BE49-F238E27FC236}">
                <a16:creationId xmlns:a16="http://schemas.microsoft.com/office/drawing/2014/main" id="{F42F0821-E36B-4192-8682-02CC926C1370}"/>
              </a:ext>
            </a:extLst>
          </p:cNvPr>
          <p:cNvSpPr>
            <a:spLocks noGrp="1"/>
          </p:cNvSpPr>
          <p:nvPr>
            <p:ph type="sldNum" sz="quarter" idx="12"/>
          </p:nvPr>
        </p:nvSpPr>
        <p:spPr/>
        <p:txBody>
          <a:bodyPr/>
          <a:lstStyle/>
          <a:p>
            <a:fld id="{E98F6648-2674-4C01-A53F-B2D65E487F08}" type="slidenum">
              <a:rPr lang="tr-TR" altLang="en-US" smtClean="0"/>
              <a:pPr/>
              <a:t>‹#›</a:t>
            </a:fld>
            <a:endParaRPr lang="tr-TR" altLang="en-US"/>
          </a:p>
        </p:txBody>
      </p:sp>
    </p:spTree>
    <p:extLst>
      <p:ext uri="{BB962C8B-B14F-4D97-AF65-F5344CB8AC3E}">
        <p14:creationId xmlns:p14="http://schemas.microsoft.com/office/powerpoint/2010/main" val="3965810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2BBF48-A284-4A06-A197-8C51976999F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7605414-332D-4B27-B008-E715D3862F1F}"/>
              </a:ext>
            </a:extLst>
          </p:cNvPr>
          <p:cNvSpPr>
            <a:spLocks noGrp="1"/>
          </p:cNvSpPr>
          <p:nvPr>
            <p:ph type="dt" sz="half" idx="10"/>
          </p:nvPr>
        </p:nvSpPr>
        <p:spPr/>
        <p:txBody>
          <a:bodyPr/>
          <a:lstStyle/>
          <a:p>
            <a:fld id="{C23D8D1E-0171-4D54-8BC5-3DBDD9EB313A}" type="datetime1">
              <a:rPr lang="tr-TR" smtClean="0"/>
              <a:pPr/>
              <a:t>13.02.2021</a:t>
            </a:fld>
            <a:endParaRPr lang="tr-TR" altLang="en-US"/>
          </a:p>
        </p:txBody>
      </p:sp>
      <p:sp>
        <p:nvSpPr>
          <p:cNvPr id="4" name="Alt Bilgi Yer Tutucusu 3">
            <a:extLst>
              <a:ext uri="{FF2B5EF4-FFF2-40B4-BE49-F238E27FC236}">
                <a16:creationId xmlns:a16="http://schemas.microsoft.com/office/drawing/2014/main" id="{4A988B01-A61C-457E-B1B9-BA75C6948993}"/>
              </a:ext>
            </a:extLst>
          </p:cNvPr>
          <p:cNvSpPr>
            <a:spLocks noGrp="1"/>
          </p:cNvSpPr>
          <p:nvPr>
            <p:ph type="ftr" sz="quarter" idx="11"/>
          </p:nvPr>
        </p:nvSpPr>
        <p:spPr/>
        <p:txBody>
          <a:bodyPr/>
          <a:lstStyle/>
          <a:p>
            <a:endParaRPr lang="tr-TR" altLang="en-US"/>
          </a:p>
        </p:txBody>
      </p:sp>
      <p:sp>
        <p:nvSpPr>
          <p:cNvPr id="5" name="Slayt Numarası Yer Tutucusu 4">
            <a:extLst>
              <a:ext uri="{FF2B5EF4-FFF2-40B4-BE49-F238E27FC236}">
                <a16:creationId xmlns:a16="http://schemas.microsoft.com/office/drawing/2014/main" id="{9C41DE8C-9B5C-4978-A4B8-D74585B44F34}"/>
              </a:ext>
            </a:extLst>
          </p:cNvPr>
          <p:cNvSpPr>
            <a:spLocks noGrp="1"/>
          </p:cNvSpPr>
          <p:nvPr>
            <p:ph type="sldNum" sz="quarter" idx="12"/>
          </p:nvPr>
        </p:nvSpPr>
        <p:spPr/>
        <p:txBody>
          <a:bodyPr/>
          <a:lstStyle/>
          <a:p>
            <a:fld id="{4DFAC895-A97E-4A12-9D36-C9C558E4723D}" type="slidenum">
              <a:rPr lang="tr-TR" altLang="en-US" smtClean="0"/>
              <a:pPr/>
              <a:t>‹#›</a:t>
            </a:fld>
            <a:endParaRPr lang="tr-TR" altLang="en-US"/>
          </a:p>
        </p:txBody>
      </p:sp>
    </p:spTree>
    <p:extLst>
      <p:ext uri="{BB962C8B-B14F-4D97-AF65-F5344CB8AC3E}">
        <p14:creationId xmlns:p14="http://schemas.microsoft.com/office/powerpoint/2010/main" val="1997725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2ECC34C-6DEB-4A2E-A811-D10CB0C55BED}"/>
              </a:ext>
            </a:extLst>
          </p:cNvPr>
          <p:cNvSpPr>
            <a:spLocks noGrp="1"/>
          </p:cNvSpPr>
          <p:nvPr>
            <p:ph type="dt" sz="half" idx="10"/>
          </p:nvPr>
        </p:nvSpPr>
        <p:spPr/>
        <p:txBody>
          <a:bodyPr/>
          <a:lstStyle/>
          <a:p>
            <a:fld id="{5E30A5EA-3C2F-4B14-BD26-C118AECCDA36}" type="datetime1">
              <a:rPr lang="tr-TR" smtClean="0"/>
              <a:pPr/>
              <a:t>13.02.2021</a:t>
            </a:fld>
            <a:endParaRPr lang="tr-TR" altLang="en-US"/>
          </a:p>
        </p:txBody>
      </p:sp>
      <p:sp>
        <p:nvSpPr>
          <p:cNvPr id="3" name="Alt Bilgi Yer Tutucusu 2">
            <a:extLst>
              <a:ext uri="{FF2B5EF4-FFF2-40B4-BE49-F238E27FC236}">
                <a16:creationId xmlns:a16="http://schemas.microsoft.com/office/drawing/2014/main" id="{9A1A1E67-90F9-4B8B-9EA6-1CF4BF246AA6}"/>
              </a:ext>
            </a:extLst>
          </p:cNvPr>
          <p:cNvSpPr>
            <a:spLocks noGrp="1"/>
          </p:cNvSpPr>
          <p:nvPr>
            <p:ph type="ftr" sz="quarter" idx="11"/>
          </p:nvPr>
        </p:nvSpPr>
        <p:spPr/>
        <p:txBody>
          <a:bodyPr/>
          <a:lstStyle/>
          <a:p>
            <a:endParaRPr lang="tr-TR" altLang="en-US"/>
          </a:p>
        </p:txBody>
      </p:sp>
      <p:sp>
        <p:nvSpPr>
          <p:cNvPr id="4" name="Slayt Numarası Yer Tutucusu 3">
            <a:extLst>
              <a:ext uri="{FF2B5EF4-FFF2-40B4-BE49-F238E27FC236}">
                <a16:creationId xmlns:a16="http://schemas.microsoft.com/office/drawing/2014/main" id="{7D8FE800-4C50-4A31-BD43-B6A30E26E7FC}"/>
              </a:ext>
            </a:extLst>
          </p:cNvPr>
          <p:cNvSpPr>
            <a:spLocks noGrp="1"/>
          </p:cNvSpPr>
          <p:nvPr>
            <p:ph type="sldNum" sz="quarter" idx="12"/>
          </p:nvPr>
        </p:nvSpPr>
        <p:spPr/>
        <p:txBody>
          <a:bodyPr/>
          <a:lstStyle/>
          <a:p>
            <a:fld id="{AA076E1A-E347-46DB-946E-0A6D00B0A3E9}" type="slidenum">
              <a:rPr lang="tr-TR" altLang="en-US" smtClean="0"/>
              <a:pPr/>
              <a:t>‹#›</a:t>
            </a:fld>
            <a:endParaRPr lang="tr-TR" altLang="en-US"/>
          </a:p>
        </p:txBody>
      </p:sp>
    </p:spTree>
    <p:extLst>
      <p:ext uri="{BB962C8B-B14F-4D97-AF65-F5344CB8AC3E}">
        <p14:creationId xmlns:p14="http://schemas.microsoft.com/office/powerpoint/2010/main" val="3689659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23C6F0-B245-413A-9D77-CBA1F9977E88}"/>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1C4E920-908D-434C-970E-3E7A0BF4606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F91C76C-95BF-40CC-96B8-A6A73E2193E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000CE1E-513B-4DB4-B3A2-C883FD2A2DF0}"/>
              </a:ext>
            </a:extLst>
          </p:cNvPr>
          <p:cNvSpPr>
            <a:spLocks noGrp="1"/>
          </p:cNvSpPr>
          <p:nvPr>
            <p:ph type="dt" sz="half" idx="10"/>
          </p:nvPr>
        </p:nvSpPr>
        <p:spPr/>
        <p:txBody>
          <a:bodyPr/>
          <a:lstStyle/>
          <a:p>
            <a:fld id="{9434DDDA-473F-4AE3-BBCD-32F37E4DC548}" type="datetime1">
              <a:rPr lang="tr-TR" smtClean="0"/>
              <a:pPr/>
              <a:t>13.02.2021</a:t>
            </a:fld>
            <a:endParaRPr lang="tr-TR" altLang="en-US"/>
          </a:p>
        </p:txBody>
      </p:sp>
      <p:sp>
        <p:nvSpPr>
          <p:cNvPr id="6" name="Alt Bilgi Yer Tutucusu 5">
            <a:extLst>
              <a:ext uri="{FF2B5EF4-FFF2-40B4-BE49-F238E27FC236}">
                <a16:creationId xmlns:a16="http://schemas.microsoft.com/office/drawing/2014/main" id="{160D80D4-0A51-4159-9F56-2D2552161614}"/>
              </a:ext>
            </a:extLst>
          </p:cNvPr>
          <p:cNvSpPr>
            <a:spLocks noGrp="1"/>
          </p:cNvSpPr>
          <p:nvPr>
            <p:ph type="ftr" sz="quarter" idx="11"/>
          </p:nvPr>
        </p:nvSpPr>
        <p:spPr/>
        <p:txBody>
          <a:bodyPr/>
          <a:lstStyle/>
          <a:p>
            <a:endParaRPr lang="tr-TR" altLang="en-US"/>
          </a:p>
        </p:txBody>
      </p:sp>
      <p:sp>
        <p:nvSpPr>
          <p:cNvPr id="7" name="Slayt Numarası Yer Tutucusu 6">
            <a:extLst>
              <a:ext uri="{FF2B5EF4-FFF2-40B4-BE49-F238E27FC236}">
                <a16:creationId xmlns:a16="http://schemas.microsoft.com/office/drawing/2014/main" id="{74164919-D3B5-4CC2-825D-520A16D90759}"/>
              </a:ext>
            </a:extLst>
          </p:cNvPr>
          <p:cNvSpPr>
            <a:spLocks noGrp="1"/>
          </p:cNvSpPr>
          <p:nvPr>
            <p:ph type="sldNum" sz="quarter" idx="12"/>
          </p:nvPr>
        </p:nvSpPr>
        <p:spPr/>
        <p:txBody>
          <a:bodyPr/>
          <a:lstStyle/>
          <a:p>
            <a:fld id="{51F8B61D-266B-43FE-B94F-70563325A72B}" type="slidenum">
              <a:rPr lang="tr-TR" altLang="en-US" smtClean="0"/>
              <a:pPr/>
              <a:t>‹#›</a:t>
            </a:fld>
            <a:endParaRPr lang="tr-TR" altLang="en-US"/>
          </a:p>
        </p:txBody>
      </p:sp>
    </p:spTree>
    <p:extLst>
      <p:ext uri="{BB962C8B-B14F-4D97-AF65-F5344CB8AC3E}">
        <p14:creationId xmlns:p14="http://schemas.microsoft.com/office/powerpoint/2010/main" val="332696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5224CB-B6DE-4FA4-A6B4-CA6FC516953A}"/>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08243B7-8594-4B36-861E-75798E04D4F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30183692-BFCA-4FD7-BC04-33CE2133454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7C87640-FCCF-48DB-A647-BFFB035451A7}"/>
              </a:ext>
            </a:extLst>
          </p:cNvPr>
          <p:cNvSpPr>
            <a:spLocks noGrp="1"/>
          </p:cNvSpPr>
          <p:nvPr>
            <p:ph type="dt" sz="half" idx="10"/>
          </p:nvPr>
        </p:nvSpPr>
        <p:spPr/>
        <p:txBody>
          <a:bodyPr/>
          <a:lstStyle/>
          <a:p>
            <a:fld id="{B3086E24-B114-4874-8D76-24BBC81EEE5D}" type="datetime1">
              <a:rPr lang="tr-TR" smtClean="0"/>
              <a:pPr/>
              <a:t>13.02.2021</a:t>
            </a:fld>
            <a:endParaRPr lang="tr-TR" altLang="en-US"/>
          </a:p>
        </p:txBody>
      </p:sp>
      <p:sp>
        <p:nvSpPr>
          <p:cNvPr id="6" name="Alt Bilgi Yer Tutucusu 5">
            <a:extLst>
              <a:ext uri="{FF2B5EF4-FFF2-40B4-BE49-F238E27FC236}">
                <a16:creationId xmlns:a16="http://schemas.microsoft.com/office/drawing/2014/main" id="{BB666A94-0110-426B-A225-E7D69EA3C8B7}"/>
              </a:ext>
            </a:extLst>
          </p:cNvPr>
          <p:cNvSpPr>
            <a:spLocks noGrp="1"/>
          </p:cNvSpPr>
          <p:nvPr>
            <p:ph type="ftr" sz="quarter" idx="11"/>
          </p:nvPr>
        </p:nvSpPr>
        <p:spPr/>
        <p:txBody>
          <a:bodyPr/>
          <a:lstStyle/>
          <a:p>
            <a:endParaRPr lang="tr-TR" altLang="en-US"/>
          </a:p>
        </p:txBody>
      </p:sp>
      <p:sp>
        <p:nvSpPr>
          <p:cNvPr id="7" name="Slayt Numarası Yer Tutucusu 6">
            <a:extLst>
              <a:ext uri="{FF2B5EF4-FFF2-40B4-BE49-F238E27FC236}">
                <a16:creationId xmlns:a16="http://schemas.microsoft.com/office/drawing/2014/main" id="{7698622C-CA53-499A-927A-223340F7765F}"/>
              </a:ext>
            </a:extLst>
          </p:cNvPr>
          <p:cNvSpPr>
            <a:spLocks noGrp="1"/>
          </p:cNvSpPr>
          <p:nvPr>
            <p:ph type="sldNum" sz="quarter" idx="12"/>
          </p:nvPr>
        </p:nvSpPr>
        <p:spPr/>
        <p:txBody>
          <a:bodyPr/>
          <a:lstStyle/>
          <a:p>
            <a:fld id="{990DA208-0FE3-4728-AFA2-E1A20CEFC0AC}" type="slidenum">
              <a:rPr lang="tr-TR" altLang="en-US" smtClean="0"/>
              <a:pPr/>
              <a:t>‹#›</a:t>
            </a:fld>
            <a:endParaRPr lang="tr-TR" altLang="en-US"/>
          </a:p>
        </p:txBody>
      </p:sp>
    </p:spTree>
    <p:extLst>
      <p:ext uri="{BB962C8B-B14F-4D97-AF65-F5344CB8AC3E}">
        <p14:creationId xmlns:p14="http://schemas.microsoft.com/office/powerpoint/2010/main" val="1144727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4EA681-A79F-40ED-BF3F-AB26E1EF082A}"/>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3C037C0-C918-4332-B7D0-EBD875BAA2A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65D51ED-DA36-4726-8763-5FEA5B8F3C12}"/>
              </a:ext>
            </a:extLst>
          </p:cNvPr>
          <p:cNvSpPr>
            <a:spLocks noGrp="1"/>
          </p:cNvSpPr>
          <p:nvPr>
            <p:ph type="dt" sz="half" idx="10"/>
          </p:nvPr>
        </p:nvSpPr>
        <p:spPr/>
        <p:txBody>
          <a:bodyPr/>
          <a:lstStyle/>
          <a:p>
            <a:fld id="{94CA5088-504D-4349-90E4-B7C1AC2D20FF}" type="datetime1">
              <a:rPr lang="tr-TR" smtClean="0"/>
              <a:pPr/>
              <a:t>13.02.2021</a:t>
            </a:fld>
            <a:endParaRPr lang="tr-TR" altLang="en-US"/>
          </a:p>
        </p:txBody>
      </p:sp>
      <p:sp>
        <p:nvSpPr>
          <p:cNvPr id="5" name="Alt Bilgi Yer Tutucusu 4">
            <a:extLst>
              <a:ext uri="{FF2B5EF4-FFF2-40B4-BE49-F238E27FC236}">
                <a16:creationId xmlns:a16="http://schemas.microsoft.com/office/drawing/2014/main" id="{2CB4D7FB-512B-4984-89BA-CB9DA1C72518}"/>
              </a:ext>
            </a:extLst>
          </p:cNvPr>
          <p:cNvSpPr>
            <a:spLocks noGrp="1"/>
          </p:cNvSpPr>
          <p:nvPr>
            <p:ph type="ftr" sz="quarter" idx="11"/>
          </p:nvPr>
        </p:nvSpPr>
        <p:spPr/>
        <p:txBody>
          <a:bodyPr/>
          <a:lstStyle/>
          <a:p>
            <a:endParaRPr lang="tr-TR" altLang="en-US"/>
          </a:p>
        </p:txBody>
      </p:sp>
      <p:sp>
        <p:nvSpPr>
          <p:cNvPr id="6" name="Slayt Numarası Yer Tutucusu 5">
            <a:extLst>
              <a:ext uri="{FF2B5EF4-FFF2-40B4-BE49-F238E27FC236}">
                <a16:creationId xmlns:a16="http://schemas.microsoft.com/office/drawing/2014/main" id="{E223CFD4-C209-4C52-AE90-C09DEDED7DB1}"/>
              </a:ext>
            </a:extLst>
          </p:cNvPr>
          <p:cNvSpPr>
            <a:spLocks noGrp="1"/>
          </p:cNvSpPr>
          <p:nvPr>
            <p:ph type="sldNum" sz="quarter" idx="12"/>
          </p:nvPr>
        </p:nvSpPr>
        <p:spPr/>
        <p:txBody>
          <a:bodyPr/>
          <a:lstStyle/>
          <a:p>
            <a:fld id="{ACA8665E-3FBB-4849-803F-150791129993}" type="slidenum">
              <a:rPr lang="tr-TR" altLang="en-US" smtClean="0"/>
              <a:pPr/>
              <a:t>‹#›</a:t>
            </a:fld>
            <a:endParaRPr lang="tr-TR" altLang="en-US"/>
          </a:p>
        </p:txBody>
      </p:sp>
    </p:spTree>
    <p:extLst>
      <p:ext uri="{BB962C8B-B14F-4D97-AF65-F5344CB8AC3E}">
        <p14:creationId xmlns:p14="http://schemas.microsoft.com/office/powerpoint/2010/main" val="221963135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53AA8CA-CA6B-4297-AC05-F01FE5CC0451}"/>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C7804A1-AB71-4A8D-B5C2-E74A180C7F57}"/>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89C4263-9121-4487-9B17-FFBB95F4F588}"/>
              </a:ext>
            </a:extLst>
          </p:cNvPr>
          <p:cNvSpPr>
            <a:spLocks noGrp="1"/>
          </p:cNvSpPr>
          <p:nvPr>
            <p:ph type="dt" sz="half" idx="10"/>
          </p:nvPr>
        </p:nvSpPr>
        <p:spPr/>
        <p:txBody>
          <a:bodyPr/>
          <a:lstStyle/>
          <a:p>
            <a:fld id="{50FD9287-E51F-40A4-BC54-D405B0888FA5}" type="datetime1">
              <a:rPr lang="tr-TR" smtClean="0"/>
              <a:pPr/>
              <a:t>13.02.2021</a:t>
            </a:fld>
            <a:endParaRPr lang="tr-TR" altLang="en-US"/>
          </a:p>
        </p:txBody>
      </p:sp>
      <p:sp>
        <p:nvSpPr>
          <p:cNvPr id="5" name="Alt Bilgi Yer Tutucusu 4">
            <a:extLst>
              <a:ext uri="{FF2B5EF4-FFF2-40B4-BE49-F238E27FC236}">
                <a16:creationId xmlns:a16="http://schemas.microsoft.com/office/drawing/2014/main" id="{03DB9B9A-0330-4123-8850-3506F7769281}"/>
              </a:ext>
            </a:extLst>
          </p:cNvPr>
          <p:cNvSpPr>
            <a:spLocks noGrp="1"/>
          </p:cNvSpPr>
          <p:nvPr>
            <p:ph type="ftr" sz="quarter" idx="11"/>
          </p:nvPr>
        </p:nvSpPr>
        <p:spPr/>
        <p:txBody>
          <a:bodyPr/>
          <a:lstStyle/>
          <a:p>
            <a:endParaRPr lang="tr-TR" altLang="en-US"/>
          </a:p>
        </p:txBody>
      </p:sp>
      <p:sp>
        <p:nvSpPr>
          <p:cNvPr id="6" name="Slayt Numarası Yer Tutucusu 5">
            <a:extLst>
              <a:ext uri="{FF2B5EF4-FFF2-40B4-BE49-F238E27FC236}">
                <a16:creationId xmlns:a16="http://schemas.microsoft.com/office/drawing/2014/main" id="{BC0140DF-BEA4-47E2-B120-2DC500354125}"/>
              </a:ext>
            </a:extLst>
          </p:cNvPr>
          <p:cNvSpPr>
            <a:spLocks noGrp="1"/>
          </p:cNvSpPr>
          <p:nvPr>
            <p:ph type="sldNum" sz="quarter" idx="12"/>
          </p:nvPr>
        </p:nvSpPr>
        <p:spPr/>
        <p:txBody>
          <a:bodyPr/>
          <a:lstStyle/>
          <a:p>
            <a:fld id="{DC211559-0B1E-4EC3-A939-402C294FCB0E}" type="slidenum">
              <a:rPr lang="tr-TR" altLang="en-US" smtClean="0"/>
              <a:pPr/>
              <a:t>‹#›</a:t>
            </a:fld>
            <a:endParaRPr lang="tr-TR" altLang="en-US"/>
          </a:p>
        </p:txBody>
      </p:sp>
    </p:spTree>
    <p:extLst>
      <p:ext uri="{BB962C8B-B14F-4D97-AF65-F5344CB8AC3E}">
        <p14:creationId xmlns:p14="http://schemas.microsoft.com/office/powerpoint/2010/main" val="227205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AA022E6-AD9C-4E1B-B6BA-EC5A19D5A5C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F63DD78-2718-4558-BAF3-7E0B5C3149F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AD6610B-0A42-41D7-BE59-93AE06C81AB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4CA5088-504D-4349-90E4-B7C1AC2D20FF}" type="datetime1">
              <a:rPr lang="tr-TR" smtClean="0"/>
              <a:pPr/>
              <a:t>13.02.2021</a:t>
            </a:fld>
            <a:endParaRPr lang="tr-TR" altLang="en-US"/>
          </a:p>
        </p:txBody>
      </p:sp>
      <p:sp>
        <p:nvSpPr>
          <p:cNvPr id="5" name="Alt Bilgi Yer Tutucusu 4">
            <a:extLst>
              <a:ext uri="{FF2B5EF4-FFF2-40B4-BE49-F238E27FC236}">
                <a16:creationId xmlns:a16="http://schemas.microsoft.com/office/drawing/2014/main" id="{70890A7C-0500-44A0-A1C9-D045BD5DB5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ltLang="en-US"/>
          </a:p>
        </p:txBody>
      </p:sp>
      <p:sp>
        <p:nvSpPr>
          <p:cNvPr id="6" name="Slayt Numarası Yer Tutucusu 5">
            <a:extLst>
              <a:ext uri="{FF2B5EF4-FFF2-40B4-BE49-F238E27FC236}">
                <a16:creationId xmlns:a16="http://schemas.microsoft.com/office/drawing/2014/main" id="{4DC17A02-7573-4413-A7E7-DB86FC25B92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A8665E-3FBB-4849-803F-150791129993}" type="slidenum">
              <a:rPr lang="tr-TR" altLang="en-US" smtClean="0"/>
              <a:pPr/>
              <a:t>‹#›</a:t>
            </a:fld>
            <a:endParaRPr lang="tr-TR" altLang="en-US"/>
          </a:p>
        </p:txBody>
      </p:sp>
    </p:spTree>
    <p:extLst>
      <p:ext uri="{BB962C8B-B14F-4D97-AF65-F5344CB8AC3E}">
        <p14:creationId xmlns:p14="http://schemas.microsoft.com/office/powerpoint/2010/main" val="149503729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ssolve">
                                      <p:cBhvr>
                                        <p:cTn id="21" dur="500"/>
                                        <p:tgtEl>
                                          <p:spTgt spid="3">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dissolv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Başlık">
            <a:extLst>
              <a:ext uri="{FF2B5EF4-FFF2-40B4-BE49-F238E27FC236}">
                <a16:creationId xmlns:a16="http://schemas.microsoft.com/office/drawing/2014/main" id="{1D4578BB-1A52-4CD1-8FCF-0A62B95EEA21}"/>
              </a:ext>
            </a:extLst>
          </p:cNvPr>
          <p:cNvSpPr>
            <a:spLocks noGrp="1"/>
          </p:cNvSpPr>
          <p:nvPr>
            <p:ph type="title"/>
          </p:nvPr>
        </p:nvSpPr>
        <p:spPr>
          <a:xfrm>
            <a:off x="2728914" y="1800225"/>
            <a:ext cx="4304110" cy="485775"/>
          </a:xfrm>
        </p:spPr>
        <p:txBody>
          <a:bodyPr rtlCol="0">
            <a:normAutofit fontScale="90000"/>
          </a:bodyPr>
          <a:lstStyle/>
          <a:p>
            <a:pPr>
              <a:defRPr/>
            </a:pPr>
            <a:r>
              <a:rPr lang="tr-TR" altLang="tr-TR" sz="1575" dirty="0">
                <a:solidFill>
                  <a:schemeClr val="accent4">
                    <a:lumMod val="75000"/>
                  </a:schemeClr>
                </a:solidFill>
              </a:rPr>
              <a:t>Ailenin ev ortamında çocuğunun eğitimine</a:t>
            </a:r>
            <a:br>
              <a:rPr lang="tr-TR" altLang="tr-TR" sz="1575" dirty="0">
                <a:solidFill>
                  <a:schemeClr val="accent4">
                    <a:lumMod val="75000"/>
                  </a:schemeClr>
                </a:solidFill>
              </a:rPr>
            </a:br>
            <a:r>
              <a:rPr lang="tr-TR" altLang="tr-TR" sz="1575" dirty="0">
                <a:solidFill>
                  <a:schemeClr val="accent4">
                    <a:lumMod val="75000"/>
                  </a:schemeClr>
                </a:solidFill>
              </a:rPr>
              <a:t>katılımı</a:t>
            </a:r>
          </a:p>
        </p:txBody>
      </p:sp>
      <p:sp>
        <p:nvSpPr>
          <p:cNvPr id="2051" name="2 İçerik Yer Tutucusu">
            <a:extLst>
              <a:ext uri="{FF2B5EF4-FFF2-40B4-BE49-F238E27FC236}">
                <a16:creationId xmlns:a16="http://schemas.microsoft.com/office/drawing/2014/main" id="{D2DDACFD-951D-47B8-9B5E-01F4EE4814F6}"/>
              </a:ext>
            </a:extLst>
          </p:cNvPr>
          <p:cNvSpPr>
            <a:spLocks noGrp="1" noChangeArrowheads="1"/>
          </p:cNvSpPr>
          <p:nvPr>
            <p:ph idx="1"/>
          </p:nvPr>
        </p:nvSpPr>
        <p:spPr>
          <a:xfrm>
            <a:off x="2343151" y="2614612"/>
            <a:ext cx="4689872" cy="2528888"/>
          </a:xfrm>
        </p:spPr>
        <p:txBody>
          <a:bodyPr/>
          <a:lstStyle/>
          <a:p>
            <a:pPr algn="just"/>
            <a:r>
              <a:rPr lang="tr-TR" altLang="tr-TR" sz="1013"/>
              <a:t>Anne-babalar günlük yaşamın getirdiği birtakım sorumluluklar nedeniyle evde çocuklarının eğitimine katılmakta isteksiz olabilirler.</a:t>
            </a:r>
          </a:p>
          <a:p>
            <a:pPr algn="just"/>
            <a:r>
              <a:rPr lang="tr-TR" altLang="tr-TR" sz="1013"/>
              <a:t>Anne-babalar ve öğretmenler, ailenin çocuğunun eğitimine evde katılımıyla ilgili olarak bir araya gelmeli ve karşılıklı olarak gereksinimlerini ve beklentilerini tartışmalıdırlar. (evde çocuklarıyla zamanlarını en verimli şekilde nasıl geçirecekleri, okula devam eden Ö.G.li çocukları için evdeki rutin etkinlikleri nasıl gerçekleştirecekleri ve ev ödevlerinin yaptırılması vb.)</a:t>
            </a:r>
          </a:p>
          <a:p>
            <a:pPr algn="just"/>
            <a:r>
              <a:rPr lang="tr-TR" altLang="tr-TR" sz="1013"/>
              <a:t>Anne-babaların gereksinimlerinin ve beklentilerinin yanı sıra öğretmenlerin de anne-babalardan çeşitli beklentileri vardır. </a:t>
            </a:r>
          </a:p>
          <a:p>
            <a:pPr algn="just"/>
            <a:r>
              <a:rPr lang="tr-TR" altLang="tr-TR" sz="1013"/>
              <a:t>Öğretmenler, anne-babalardan okulda yapılan çalışmaların sürekliliğinin sağlanması, belli becerilerin ev ortamında genellenmesi ve günlük rutin içerisine ailenin katılması gibi çeşitli beklentilere sahiptirler. </a:t>
            </a:r>
          </a:p>
          <a:p>
            <a:pPr algn="just"/>
            <a:r>
              <a:rPr lang="tr-TR" altLang="tr-TR" sz="1013"/>
              <a:t>Bu beklentiler uyuşmadığında ve anne-baba tarafından yerine getirilmediğinde belli sorunlar ortaya çıkabilir</a:t>
            </a:r>
          </a:p>
        </p:txBody>
      </p:sp>
      <p:sp>
        <p:nvSpPr>
          <p:cNvPr id="2052" name="Slayt Numarası Yer Tutucusu 2">
            <a:extLst>
              <a:ext uri="{FF2B5EF4-FFF2-40B4-BE49-F238E27FC236}">
                <a16:creationId xmlns:a16="http://schemas.microsoft.com/office/drawing/2014/main" id="{F6020D67-E1BA-4187-B821-09186986F6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417910" indent="-160735">
              <a:defRPr>
                <a:solidFill>
                  <a:schemeClr val="tx1"/>
                </a:solidFill>
                <a:latin typeface="Tahoma" panose="020B0604030504040204" pitchFamily="34" charset="0"/>
              </a:defRPr>
            </a:lvl2pPr>
            <a:lvl3pPr marL="642938" indent="-128588">
              <a:defRPr>
                <a:solidFill>
                  <a:schemeClr val="tx1"/>
                </a:solidFill>
                <a:latin typeface="Tahoma" panose="020B0604030504040204" pitchFamily="34" charset="0"/>
              </a:defRPr>
            </a:lvl3pPr>
            <a:lvl4pPr marL="900113" indent="-128588">
              <a:defRPr>
                <a:solidFill>
                  <a:schemeClr val="tx1"/>
                </a:solidFill>
                <a:latin typeface="Tahoma" panose="020B0604030504040204" pitchFamily="34" charset="0"/>
              </a:defRPr>
            </a:lvl4pPr>
            <a:lvl5pPr marL="1157288" indent="-128588">
              <a:defRPr>
                <a:solidFill>
                  <a:schemeClr val="tx1"/>
                </a:solidFill>
                <a:latin typeface="Tahoma" panose="020B0604030504040204" pitchFamily="34" charset="0"/>
              </a:defRPr>
            </a:lvl5pPr>
            <a:lvl6pPr marL="1414463" indent="-128588" eaLnBrk="0" fontAlgn="base" hangingPunct="0">
              <a:spcBef>
                <a:spcPct val="0"/>
              </a:spcBef>
              <a:spcAft>
                <a:spcPct val="0"/>
              </a:spcAft>
              <a:defRPr>
                <a:solidFill>
                  <a:schemeClr val="tx1"/>
                </a:solidFill>
                <a:latin typeface="Tahoma" panose="020B0604030504040204" pitchFamily="34" charset="0"/>
              </a:defRPr>
            </a:lvl6pPr>
            <a:lvl7pPr marL="1671638" indent="-128588" eaLnBrk="0" fontAlgn="base" hangingPunct="0">
              <a:spcBef>
                <a:spcPct val="0"/>
              </a:spcBef>
              <a:spcAft>
                <a:spcPct val="0"/>
              </a:spcAft>
              <a:defRPr>
                <a:solidFill>
                  <a:schemeClr val="tx1"/>
                </a:solidFill>
                <a:latin typeface="Tahoma" panose="020B0604030504040204" pitchFamily="34" charset="0"/>
              </a:defRPr>
            </a:lvl7pPr>
            <a:lvl8pPr marL="1928813" indent="-128588" eaLnBrk="0" fontAlgn="base" hangingPunct="0">
              <a:spcBef>
                <a:spcPct val="0"/>
              </a:spcBef>
              <a:spcAft>
                <a:spcPct val="0"/>
              </a:spcAft>
              <a:defRPr>
                <a:solidFill>
                  <a:schemeClr val="tx1"/>
                </a:solidFill>
                <a:latin typeface="Tahoma" panose="020B0604030504040204" pitchFamily="34" charset="0"/>
              </a:defRPr>
            </a:lvl8pPr>
            <a:lvl9pPr marL="2185988" indent="-128588" eaLnBrk="0" fontAlgn="base" hangingPunct="0">
              <a:spcBef>
                <a:spcPct val="0"/>
              </a:spcBef>
              <a:spcAft>
                <a:spcPct val="0"/>
              </a:spcAft>
              <a:defRPr>
                <a:solidFill>
                  <a:schemeClr val="tx1"/>
                </a:solidFill>
                <a:latin typeface="Tahoma" panose="020B0604030504040204" pitchFamily="34" charset="0"/>
              </a:defRPr>
            </a:lvl9pPr>
          </a:lstStyle>
          <a:p>
            <a:fld id="{3B76B653-98A1-41FB-835D-371B50120202}" type="slidenum">
              <a:rPr lang="tr-TR" altLang="tr-TR" sz="788"/>
              <a:pPr/>
              <a:t>1</a:t>
            </a:fld>
            <a:endParaRPr lang="tr-TR" altLang="tr-TR" sz="788"/>
          </a:p>
        </p:txBody>
      </p:sp>
      <p:pic>
        <p:nvPicPr>
          <p:cNvPr id="2053" name="Picture 4" descr="sunu">
            <a:extLst>
              <a:ext uri="{FF2B5EF4-FFF2-40B4-BE49-F238E27FC236}">
                <a16:creationId xmlns:a16="http://schemas.microsoft.com/office/drawing/2014/main" id="{B95C6150-CBD4-48FE-9FFC-012FA18A7C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4812209"/>
            <a:ext cx="5143500" cy="54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9" descr="sunu kapak">
            <a:extLst>
              <a:ext uri="{FF2B5EF4-FFF2-40B4-BE49-F238E27FC236}">
                <a16:creationId xmlns:a16="http://schemas.microsoft.com/office/drawing/2014/main" id="{90E8CD08-21A2-4DE8-B832-6A93E2653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Metin kutusu 1">
            <a:extLst>
              <a:ext uri="{FF2B5EF4-FFF2-40B4-BE49-F238E27FC236}">
                <a16:creationId xmlns:a16="http://schemas.microsoft.com/office/drawing/2014/main" id="{D9039D6B-F8F8-410D-BF68-1E339229C29E}"/>
              </a:ext>
            </a:extLst>
          </p:cNvPr>
          <p:cNvSpPr txBox="1">
            <a:spLocks noChangeArrowheads="1"/>
          </p:cNvSpPr>
          <p:nvPr/>
        </p:nvSpPr>
        <p:spPr bwMode="auto">
          <a:xfrm>
            <a:off x="2863121" y="3785251"/>
            <a:ext cx="48315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tr-TR" altLang="tr-TR" dirty="0"/>
          </a:p>
          <a:p>
            <a:r>
              <a:rPr lang="tr-TR" altLang="tr-TR" dirty="0"/>
              <a:t> </a:t>
            </a:r>
            <a:r>
              <a:rPr lang="tr-TR" altLang="tr-TR" b="1" dirty="0">
                <a:solidFill>
                  <a:schemeClr val="hlink"/>
                </a:solidFill>
                <a:cs typeface="Times New Roman" panose="02020603050405020304" pitchFamily="18" charset="0"/>
              </a:rPr>
              <a:t>SORUN DAVRANIŞLARIN YÖNETİMİ</a:t>
            </a:r>
            <a:r>
              <a:rPr lang="tr-TR" altLang="tr-TR" b="1" dirty="0">
                <a:solidFill>
                  <a:schemeClr val="hlink"/>
                </a:solidFill>
              </a:rPr>
              <a:t> </a:t>
            </a:r>
          </a:p>
          <a:p>
            <a:r>
              <a:rPr lang="tr-TR" altLang="tr-TR" sz="1125" dirty="0"/>
              <a:t> </a:t>
            </a:r>
            <a:r>
              <a:rPr lang="tr-TR" altLang="tr-TR" dirty="0" err="1"/>
              <a:t>Öğr</a:t>
            </a:r>
            <a:r>
              <a:rPr lang="tr-TR" altLang="tr-TR" dirty="0"/>
              <a:t>. Gör. Ayfer KESKİN ( İşitme </a:t>
            </a:r>
            <a:r>
              <a:rPr lang="tr-TR" altLang="tr-TR" dirty="0" err="1"/>
              <a:t>Eng</a:t>
            </a:r>
            <a:r>
              <a:rPr lang="tr-TR" altLang="tr-TR" dirty="0"/>
              <a:t>. </a:t>
            </a:r>
            <a:r>
              <a:rPr lang="tr-TR" altLang="tr-TR" dirty="0" err="1"/>
              <a:t>Eğt</a:t>
            </a:r>
            <a:r>
              <a:rPr lang="tr-TR" altLang="tr-TR" dirty="0"/>
              <a:t>. ABD)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sunu">
            <a:extLst>
              <a:ext uri="{FF2B5EF4-FFF2-40B4-BE49-F238E27FC236}">
                <a16:creationId xmlns:a16="http://schemas.microsoft.com/office/drawing/2014/main" id="{79B9000C-3AD0-43B0-AD1B-B1DB988608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776788"/>
            <a:ext cx="9144001"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İçerik Yer Tutucusu 2">
            <a:extLst>
              <a:ext uri="{FF2B5EF4-FFF2-40B4-BE49-F238E27FC236}">
                <a16:creationId xmlns:a16="http://schemas.microsoft.com/office/drawing/2014/main" id="{4C25B828-9637-4B35-8B16-6AFA16615764}"/>
              </a:ext>
            </a:extLst>
          </p:cNvPr>
          <p:cNvSpPr>
            <a:spLocks noGrp="1"/>
          </p:cNvSpPr>
          <p:nvPr>
            <p:ph idx="1"/>
          </p:nvPr>
        </p:nvSpPr>
        <p:spPr>
          <a:xfrm>
            <a:off x="1485900" y="1269206"/>
            <a:ext cx="6172200" cy="4182666"/>
          </a:xfrm>
        </p:spPr>
        <p:txBody>
          <a:bodyPr/>
          <a:lstStyle/>
          <a:p>
            <a:r>
              <a:rPr lang="tr-TR" altLang="tr-TR" i="1" dirty="0">
                <a:solidFill>
                  <a:srgbClr val="FF0000"/>
                </a:solidFill>
              </a:rPr>
              <a:t>ÖĞRENCİNİN DERSE HAZIRLIKLI GELMESİ İÇİN OKUYACAĞI KONU BAŞLIĞI VE  SAYFA ARALIĞI :</a:t>
            </a:r>
          </a:p>
          <a:p>
            <a:r>
              <a:rPr lang="tr-TR" altLang="tr-TR" dirty="0"/>
              <a:t>Tavsiye edilen ders kitabı: « </a:t>
            </a:r>
            <a:r>
              <a:rPr lang="tr-TR" altLang="tr-TR" i="1" dirty="0"/>
              <a:t>Etkili Sınıf  Yönetimi</a:t>
            </a:r>
            <a:r>
              <a:rPr lang="tr-TR" altLang="tr-TR" dirty="0"/>
              <a:t> « Yazar: Ed. Hüseyin KIRAN Ve Kazım ÇELİK, Anı Yayıncılık, Ankara.</a:t>
            </a:r>
          </a:p>
          <a:p>
            <a:r>
              <a:rPr lang="tr-TR" altLang="tr-TR">
                <a:solidFill>
                  <a:srgbClr val="FF0000"/>
                </a:solidFill>
              </a:rPr>
              <a:t>10. </a:t>
            </a:r>
            <a:r>
              <a:rPr lang="tr-TR" altLang="tr-TR" dirty="0">
                <a:solidFill>
                  <a:srgbClr val="FF0000"/>
                </a:solidFill>
              </a:rPr>
              <a:t>BÖLÜM :</a:t>
            </a:r>
            <a:r>
              <a:rPr lang="tr-TR" altLang="tr-TR" sz="2000" b="1" dirty="0">
                <a:solidFill>
                  <a:schemeClr val="hlink"/>
                </a:solidFill>
                <a:cs typeface="Times New Roman" panose="02020603050405020304" pitchFamily="18" charset="0"/>
              </a:rPr>
              <a:t>SORUN DAVRANIŞLARIN YÖNETİMİ</a:t>
            </a:r>
            <a:r>
              <a:rPr lang="tr-TR" altLang="tr-TR" sz="2000" b="1" dirty="0">
                <a:solidFill>
                  <a:schemeClr val="hlink"/>
                </a:solidFill>
              </a:rPr>
              <a:t> </a:t>
            </a:r>
          </a:p>
          <a:p>
            <a:r>
              <a:rPr lang="tr-TR" altLang="tr-TR" dirty="0"/>
              <a:t>(Okunması gereken sayfalar; 255-279)</a:t>
            </a:r>
          </a:p>
          <a:p>
            <a:endParaRPr lang="tr-TR" alt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sunu">
            <a:extLst>
              <a:ext uri="{FF2B5EF4-FFF2-40B4-BE49-F238E27FC236}">
                <a16:creationId xmlns:a16="http://schemas.microsoft.com/office/drawing/2014/main" id="{D4166491-E203-4AD2-B039-1CB733CB2F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76789"/>
            <a:ext cx="91440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İçerik Yer Tutucusu 2">
            <a:extLst>
              <a:ext uri="{FF2B5EF4-FFF2-40B4-BE49-F238E27FC236}">
                <a16:creationId xmlns:a16="http://schemas.microsoft.com/office/drawing/2014/main" id="{000250DD-FE5F-4ED2-8064-FBED6C04460F}"/>
              </a:ext>
            </a:extLst>
          </p:cNvPr>
          <p:cNvSpPr>
            <a:spLocks noGrp="1"/>
          </p:cNvSpPr>
          <p:nvPr>
            <p:ph idx="1"/>
          </p:nvPr>
        </p:nvSpPr>
        <p:spPr>
          <a:xfrm>
            <a:off x="251521" y="1160860"/>
            <a:ext cx="7561362" cy="4291013"/>
          </a:xfrm>
        </p:spPr>
        <p:txBody>
          <a:bodyPr/>
          <a:lstStyle/>
          <a:p>
            <a:r>
              <a:rPr lang="tr-TR" altLang="tr-TR" dirty="0"/>
              <a:t>KAZANIMLAR:</a:t>
            </a:r>
          </a:p>
          <a:p>
            <a:r>
              <a:rPr lang="tr-TR" altLang="tr-TR" dirty="0"/>
              <a:t>Bu bölümü tamamladıktan sonraki edineceğiniz kazanımlar şöyle :</a:t>
            </a:r>
          </a:p>
          <a:p>
            <a:r>
              <a:rPr lang="tr-TR" altLang="tr-TR" dirty="0"/>
              <a:t>Eğitim ortamında sorun davranışları bilir.</a:t>
            </a:r>
          </a:p>
          <a:p>
            <a:r>
              <a:rPr lang="tr-TR" altLang="tr-TR" dirty="0"/>
              <a:t>Sorun davranışların nedenlerini bilir.</a:t>
            </a:r>
          </a:p>
          <a:p>
            <a:r>
              <a:rPr lang="tr-TR" altLang="tr-TR" dirty="0"/>
              <a:t>Sınıf için nedenler ve sınıf dışı nedenlerini bilir.</a:t>
            </a:r>
          </a:p>
          <a:p>
            <a:r>
              <a:rPr lang="tr-TR" altLang="tr-TR" dirty="0"/>
              <a:t>Sorun davranışların önlenmesine yönelik yaklaşımları kavrar.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unu">
            <a:extLst>
              <a:ext uri="{FF2B5EF4-FFF2-40B4-BE49-F238E27FC236}">
                <a16:creationId xmlns:a16="http://schemas.microsoft.com/office/drawing/2014/main" id="{9E794CF8-3AC0-4EB9-8960-153307905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tr-TR">
                <a:solidFill>
                  <a:schemeClr val="hlink"/>
                </a:solidFill>
              </a:rPr>
              <a:t>SINIF YÖNETİMİ</a:t>
            </a:r>
          </a:p>
        </p:txBody>
      </p:sp>
      <p:sp>
        <p:nvSpPr>
          <p:cNvPr id="4099" name="Rectangle 3"/>
          <p:cNvSpPr>
            <a:spLocks noGrp="1" noChangeArrowheads="1"/>
          </p:cNvSpPr>
          <p:nvPr>
            <p:ph type="subTitle" idx="1"/>
          </p:nvPr>
        </p:nvSpPr>
        <p:spPr/>
        <p:txBody>
          <a:bodyPr/>
          <a:lstStyle/>
          <a:p>
            <a:r>
              <a:rPr lang="tr-TR"/>
              <a:t>SORUN DAVRANIŞLARIN YÖNETİMİ</a:t>
            </a:r>
          </a:p>
        </p:txBody>
      </p:sp>
      <p:sp>
        <p:nvSpPr>
          <p:cNvPr id="6" name="Rectangle 9"/>
          <p:cNvSpPr>
            <a:spLocks noGrp="1" noChangeArrowheads="1"/>
          </p:cNvSpPr>
          <p:nvPr>
            <p:ph type="sldNum" sz="quarter" idx="12"/>
          </p:nvPr>
        </p:nvSpPr>
        <p:spPr/>
        <p:txBody>
          <a:bodyPr/>
          <a:lstStyle/>
          <a:p>
            <a:fld id="{FF0635EE-ACD2-404D-A570-9D3EAC376E60}" type="slidenum">
              <a:rPr lang="tr-TR" altLang="en-US"/>
              <a:pPr/>
              <a:t>5</a:t>
            </a:fld>
            <a:endParaRPr lang="tr-TR" altLang="en-US"/>
          </a:p>
        </p:txBody>
      </p:sp>
      <p:pic>
        <p:nvPicPr>
          <p:cNvPr id="4101" name="Picture 5" descr="defter ve kal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724400"/>
            <a:ext cx="2514600" cy="1558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tr-TR" sz="3800" b="1"/>
              <a:t>Eğitim Ortamında Sorun Davranışlar</a:t>
            </a:r>
          </a:p>
        </p:txBody>
      </p:sp>
      <p:sp>
        <p:nvSpPr>
          <p:cNvPr id="5123" name="Rectangle 3"/>
          <p:cNvSpPr>
            <a:spLocks noGrp="1" noChangeArrowheads="1"/>
          </p:cNvSpPr>
          <p:nvPr>
            <p:ph idx="1"/>
          </p:nvPr>
        </p:nvSpPr>
        <p:spPr/>
        <p:txBody>
          <a:bodyPr/>
          <a:lstStyle/>
          <a:p>
            <a:pPr marL="609600" indent="-609600">
              <a:lnSpc>
                <a:spcPct val="80000"/>
              </a:lnSpc>
            </a:pPr>
            <a:r>
              <a:rPr lang="tr-TR" sz="2600"/>
              <a:t>Öğrencilerin sınıf içerisindeki davranışları sorun davranış olarak adlandırabilmek için dört temel ölçüt sıralanmaktadır:</a:t>
            </a:r>
          </a:p>
          <a:p>
            <a:pPr marL="990600" lvl="1" indent="-533400">
              <a:lnSpc>
                <a:spcPct val="80000"/>
              </a:lnSpc>
            </a:pPr>
            <a:r>
              <a:rPr lang="tr-TR" sz="2200"/>
              <a:t>Davranışın öğrencinin kendisinin yada sınıftaki arkadaşların öğrenmesini engellemesi.</a:t>
            </a:r>
          </a:p>
          <a:p>
            <a:pPr marL="990600" lvl="1" indent="-533400">
              <a:lnSpc>
                <a:spcPct val="80000"/>
              </a:lnSpc>
            </a:pPr>
            <a:r>
              <a:rPr lang="tr-TR" sz="2200"/>
              <a:t>Davranışın öğrencinin  kendisini yada arkadaşlarının güvenliğini tehlikeye sokması. </a:t>
            </a:r>
          </a:p>
          <a:p>
            <a:pPr marL="990600" lvl="1" indent="-533400">
              <a:lnSpc>
                <a:spcPct val="80000"/>
              </a:lnSpc>
            </a:pPr>
            <a:r>
              <a:rPr lang="tr-TR" sz="2200"/>
              <a:t>Davranışın okulun araç ve gereçlerine yada arkadaşlarının eşyalarına zarar vermesi.</a:t>
            </a:r>
          </a:p>
          <a:p>
            <a:pPr marL="990600" lvl="1" indent="-533400">
              <a:lnSpc>
                <a:spcPct val="80000"/>
              </a:lnSpc>
            </a:pPr>
            <a:r>
              <a:rPr lang="tr-TR" sz="2200"/>
              <a:t>Davranışın öğrencinin diğer öğrencilerle sosyalleşmesini engellemesi.  </a:t>
            </a:r>
          </a:p>
        </p:txBody>
      </p:sp>
      <p:sp>
        <p:nvSpPr>
          <p:cNvPr id="5" name="Slayt Numarası Yer Tutucusu 5"/>
          <p:cNvSpPr>
            <a:spLocks noGrp="1"/>
          </p:cNvSpPr>
          <p:nvPr>
            <p:ph type="sldNum" sz="quarter" idx="12"/>
          </p:nvPr>
        </p:nvSpPr>
        <p:spPr/>
        <p:txBody>
          <a:bodyPr/>
          <a:lstStyle/>
          <a:p>
            <a:fld id="{888D4C40-4215-4233-9753-5D878DC03D55}" type="slidenum">
              <a:rPr lang="tr-TR" altLang="en-US"/>
              <a:pPr/>
              <a:t>6</a:t>
            </a:fld>
            <a:endParaRPr lang="tr-TR"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r>
              <a:rPr lang="tr-TR" sz="3800"/>
              <a:t>Sınıfta sıklıkla gözlenen sorun öğrenci davranışları aşağıdaki gibi özetlenebilir. </a:t>
            </a:r>
          </a:p>
        </p:txBody>
      </p:sp>
      <p:sp>
        <p:nvSpPr>
          <p:cNvPr id="6147" name="Rectangle 3"/>
          <p:cNvSpPr>
            <a:spLocks noGrp="1" noChangeArrowheads="1"/>
          </p:cNvSpPr>
          <p:nvPr>
            <p:ph idx="1"/>
          </p:nvPr>
        </p:nvSpPr>
        <p:spPr>
          <a:xfrm>
            <a:off x="900113" y="1989138"/>
            <a:ext cx="7704137" cy="4868862"/>
          </a:xfrm>
        </p:spPr>
        <p:txBody>
          <a:bodyPr/>
          <a:lstStyle/>
          <a:p>
            <a:pPr marL="609600" indent="-609600"/>
            <a:r>
              <a:rPr lang="tr-TR" sz="2600"/>
              <a:t>Derse devam etmeme ya da derslere geç gelme. </a:t>
            </a:r>
          </a:p>
          <a:p>
            <a:pPr marL="609600" indent="-609600"/>
            <a:r>
              <a:rPr lang="tr-TR" sz="2600"/>
              <a:t>Derse hazırlıksız gelme. </a:t>
            </a:r>
          </a:p>
          <a:p>
            <a:pPr marL="609600" indent="-609600"/>
            <a:r>
              <a:rPr lang="tr-TR" sz="2600"/>
              <a:t>Sınıfta uygun olmayan yer ve zamanda konuşma. </a:t>
            </a:r>
          </a:p>
          <a:p>
            <a:pPr marL="609600" indent="-609600"/>
            <a:r>
              <a:rPr lang="tr-TR" sz="2600"/>
              <a:t>Arkadaşlarına, kendisine ve eşyalarına zarar verme. </a:t>
            </a:r>
          </a:p>
          <a:p>
            <a:pPr marL="609600" indent="-609600"/>
            <a:r>
              <a:rPr lang="tr-TR" sz="2600"/>
              <a:t>Derste hayal kurma ya da ders dışı bir etkinlikle uğraşma. </a:t>
            </a:r>
          </a:p>
        </p:txBody>
      </p:sp>
      <p:sp>
        <p:nvSpPr>
          <p:cNvPr id="5" name="Slayt Numarası Yer Tutucusu 5"/>
          <p:cNvSpPr>
            <a:spLocks noGrp="1"/>
          </p:cNvSpPr>
          <p:nvPr>
            <p:ph type="sldNum" sz="quarter" idx="12"/>
          </p:nvPr>
        </p:nvSpPr>
        <p:spPr/>
        <p:txBody>
          <a:bodyPr/>
          <a:lstStyle/>
          <a:p>
            <a:fld id="{DB079687-DA5A-468A-ACE6-1083F33DB935}" type="slidenum">
              <a:rPr lang="tr-TR" altLang="en-US"/>
              <a:pPr/>
              <a:t>7</a:t>
            </a:fld>
            <a:endParaRPr lang="tr-TR"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p:cNvSpPr>
            <a:spLocks noGrp="1" noChangeArrowheads="1"/>
          </p:cNvSpPr>
          <p:nvPr>
            <p:ph type="title"/>
          </p:nvPr>
        </p:nvSpPr>
        <p:spPr>
          <a:xfrm>
            <a:off x="1258888" y="2420938"/>
            <a:ext cx="7543800" cy="1143000"/>
          </a:xfrm>
        </p:spPr>
        <p:txBody>
          <a:bodyPr>
            <a:normAutofit fontScale="90000"/>
          </a:bodyPr>
          <a:lstStyle/>
          <a:p>
            <a:r>
              <a:rPr lang="tr-TR" sz="3800"/>
              <a:t>Siz, geçmiş veya şu andaki öğrencilik yaşantılarınızda, hangi sorun davranışlarda bulunduğunuzu hiç düşündünüz mü? </a:t>
            </a:r>
          </a:p>
        </p:txBody>
      </p:sp>
      <p:pic>
        <p:nvPicPr>
          <p:cNvPr id="7181" name="Picture 13" descr="BD07079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80233" y="3154795"/>
            <a:ext cx="1783533" cy="16929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ayt Numarası Yer Tutucusu 5"/>
          <p:cNvSpPr>
            <a:spLocks noGrp="1"/>
          </p:cNvSpPr>
          <p:nvPr>
            <p:ph type="sldNum" sz="quarter" idx="12"/>
          </p:nvPr>
        </p:nvSpPr>
        <p:spPr/>
        <p:txBody>
          <a:bodyPr/>
          <a:lstStyle/>
          <a:p>
            <a:fld id="{AE8A4F0E-FA13-4D8F-930C-2072A7149D0D}" type="slidenum">
              <a:rPr lang="tr-TR" altLang="en-US"/>
              <a:pPr/>
              <a:t>8</a:t>
            </a:fld>
            <a:endParaRPr lang="tr-TR" altLang="en-US"/>
          </a:p>
        </p:txBody>
      </p:sp>
    </p:spTree>
  </p:cSld>
  <p:clrMapOvr>
    <a:overrideClrMapping bg1="dk2" tx1="lt1" bg2="dk1"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sz="3800" b="1"/>
              <a:t>Sınıf İçi Sorun Davranışların Nedenleri</a:t>
            </a:r>
          </a:p>
        </p:txBody>
      </p:sp>
      <p:sp>
        <p:nvSpPr>
          <p:cNvPr id="10243" name="Rectangle 3"/>
          <p:cNvSpPr>
            <a:spLocks noGrp="1" noChangeArrowheads="1"/>
          </p:cNvSpPr>
          <p:nvPr>
            <p:ph idx="1"/>
          </p:nvPr>
        </p:nvSpPr>
        <p:spPr/>
        <p:txBody>
          <a:bodyPr/>
          <a:lstStyle/>
          <a:p>
            <a:r>
              <a:rPr lang="tr-TR"/>
              <a:t>Öğretmen, sınıf denilen  organizasyonun  yönetim ve düzenlenmesinden sorumludur. </a:t>
            </a:r>
          </a:p>
          <a:p>
            <a:r>
              <a:rPr lang="tr-TR"/>
              <a:t>Unutulmamalıdır ki, sorun davranışların çoğunun kökeni sınıfın dışındadır. </a:t>
            </a:r>
          </a:p>
        </p:txBody>
      </p:sp>
      <p:sp>
        <p:nvSpPr>
          <p:cNvPr id="5" name="Slayt Numarası Yer Tutucusu 5"/>
          <p:cNvSpPr>
            <a:spLocks noGrp="1"/>
          </p:cNvSpPr>
          <p:nvPr>
            <p:ph type="sldNum" sz="quarter" idx="12"/>
          </p:nvPr>
        </p:nvSpPr>
        <p:spPr/>
        <p:txBody>
          <a:bodyPr/>
          <a:lstStyle/>
          <a:p>
            <a:fld id="{1E87EA56-533B-4E33-84E6-3AA2F18D1CDD}" type="slidenum">
              <a:rPr lang="tr-TR" altLang="en-US"/>
              <a:pPr/>
              <a:t>9</a:t>
            </a:fld>
            <a:endParaRPr lang="tr-TR" altLang="en-US"/>
          </a:p>
        </p:txBody>
      </p:sp>
      <p:pic>
        <p:nvPicPr>
          <p:cNvPr id="6" name="Picture 4" descr="sunu">
            <a:extLst>
              <a:ext uri="{FF2B5EF4-FFF2-40B4-BE49-F238E27FC236}">
                <a16:creationId xmlns:a16="http://schemas.microsoft.com/office/drawing/2014/main" id="{D57A0D00-C0A2-42D8-A4ED-472B53FBDB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tr-TR" sz="3800" b="1"/>
              <a:t>Sınıftaki Fiziksel Düzenlemelerden Kaynaklı Nedenler</a:t>
            </a:r>
          </a:p>
        </p:txBody>
      </p:sp>
      <p:sp>
        <p:nvSpPr>
          <p:cNvPr id="11267" name="Rectangle 3"/>
          <p:cNvSpPr>
            <a:spLocks noGrp="1" noChangeArrowheads="1"/>
          </p:cNvSpPr>
          <p:nvPr>
            <p:ph idx="1"/>
          </p:nvPr>
        </p:nvSpPr>
        <p:spPr/>
        <p:txBody>
          <a:bodyPr/>
          <a:lstStyle/>
          <a:p>
            <a:pPr marL="609600" indent="-609600"/>
            <a:r>
              <a:rPr lang="tr-TR"/>
              <a:t>Yapılacak olan eğitimin biçimi ve düzeyi dersin amacı gibi değişkenler, fiziksel ortamın organize edilişinde dikkate alınmalıdır </a:t>
            </a:r>
          </a:p>
          <a:p>
            <a:pPr marL="609600" indent="-609600"/>
            <a:r>
              <a:rPr lang="tr-TR"/>
              <a:t>Fiziksel ortamın uygunluğu etkili bir sınıf yönetiminin ve öğrenme-öğretme sürecinin ayrılmaz bir parçasıdır </a:t>
            </a:r>
          </a:p>
          <a:p>
            <a:pPr marL="609600" indent="-609600">
              <a:buFontTx/>
              <a:buNone/>
            </a:pPr>
            <a:endParaRPr lang="tr-TR"/>
          </a:p>
          <a:p>
            <a:pPr marL="609600" indent="-609600">
              <a:buFontTx/>
              <a:buAutoNum type="arabicPeriod"/>
            </a:pPr>
            <a:endParaRPr lang="tr-TR"/>
          </a:p>
          <a:p>
            <a:pPr marL="609600" indent="-609600"/>
            <a:endParaRPr lang="tr-TR"/>
          </a:p>
        </p:txBody>
      </p:sp>
      <p:sp>
        <p:nvSpPr>
          <p:cNvPr id="5" name="Slayt Numarası Yer Tutucusu 5"/>
          <p:cNvSpPr>
            <a:spLocks noGrp="1"/>
          </p:cNvSpPr>
          <p:nvPr>
            <p:ph type="sldNum" sz="quarter" idx="12"/>
          </p:nvPr>
        </p:nvSpPr>
        <p:spPr/>
        <p:txBody>
          <a:bodyPr/>
          <a:lstStyle/>
          <a:p>
            <a:fld id="{5B47ECE0-FCEE-40E8-933F-B0743308670A}" type="slidenum">
              <a:rPr lang="tr-TR" altLang="en-US"/>
              <a:pPr/>
              <a:t>10</a:t>
            </a:fld>
            <a:endParaRPr lang="tr-TR" altLang="en-US"/>
          </a:p>
        </p:txBody>
      </p:sp>
      <p:pic>
        <p:nvPicPr>
          <p:cNvPr id="6" name="Picture 4" descr="sunu">
            <a:extLst>
              <a:ext uri="{FF2B5EF4-FFF2-40B4-BE49-F238E27FC236}">
                <a16:creationId xmlns:a16="http://schemas.microsoft.com/office/drawing/2014/main" id="{0452F2BC-6217-4A36-A46A-DBB9E584CB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sz="3800" b="1"/>
              <a:t>Sınıfın Yapısından Kaynaklı Nedenler</a:t>
            </a:r>
            <a:r>
              <a:rPr lang="tr-TR" sz="3800"/>
              <a:t> </a:t>
            </a:r>
          </a:p>
        </p:txBody>
      </p:sp>
      <p:sp>
        <p:nvSpPr>
          <p:cNvPr id="12291" name="Rectangle 3"/>
          <p:cNvSpPr>
            <a:spLocks noGrp="1" noChangeArrowheads="1"/>
          </p:cNvSpPr>
          <p:nvPr>
            <p:ph idx="1"/>
          </p:nvPr>
        </p:nvSpPr>
        <p:spPr>
          <a:xfrm>
            <a:off x="914400" y="1628775"/>
            <a:ext cx="7543800" cy="4314825"/>
          </a:xfrm>
        </p:spPr>
        <p:txBody>
          <a:bodyPr/>
          <a:lstStyle/>
          <a:p>
            <a:pPr>
              <a:buFontTx/>
              <a:buNone/>
            </a:pPr>
            <a:r>
              <a:rPr lang="tr-TR"/>
              <a:t>	Öğretmenin amaçları gerçekleştirirken, sınıfta hangi yönetim anlayışıyla bulunduğu öğrencilerde oluşabilecek sorun davranışlar açısından ele alınması gereken bir  durumdur. </a:t>
            </a:r>
          </a:p>
          <a:p>
            <a:pPr>
              <a:buFontTx/>
              <a:buNone/>
            </a:pPr>
            <a:endParaRPr lang="tr-TR"/>
          </a:p>
        </p:txBody>
      </p:sp>
      <p:sp>
        <p:nvSpPr>
          <p:cNvPr id="6" name="Slayt Numarası Yer Tutucusu 5"/>
          <p:cNvSpPr>
            <a:spLocks noGrp="1"/>
          </p:cNvSpPr>
          <p:nvPr>
            <p:ph type="sldNum" sz="quarter" idx="12"/>
          </p:nvPr>
        </p:nvSpPr>
        <p:spPr/>
        <p:txBody>
          <a:bodyPr/>
          <a:lstStyle/>
          <a:p>
            <a:fld id="{E000C5E5-230F-4BC9-B197-F0E50A6FB4DF}" type="slidenum">
              <a:rPr lang="tr-TR" altLang="en-US"/>
              <a:pPr/>
              <a:t>11</a:t>
            </a:fld>
            <a:endParaRPr lang="tr-TR" altLang="en-US"/>
          </a:p>
        </p:txBody>
      </p:sp>
      <p:pic>
        <p:nvPicPr>
          <p:cNvPr id="12292" name="Picture 4" descr="j02330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725" y="3573463"/>
            <a:ext cx="3017838" cy="27352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r>
              <a:rPr lang="tr-TR" sz="2900"/>
              <a:t>Demokratik yönetim anlayışının da, sınıfta uygulanışı aşağıdaki kriterlerin dikkate alınmasıyla mümkün görünmektedir.</a:t>
            </a:r>
          </a:p>
        </p:txBody>
      </p:sp>
      <p:sp>
        <p:nvSpPr>
          <p:cNvPr id="17411" name="Rectangle 3"/>
          <p:cNvSpPr>
            <a:spLocks noGrp="1" noChangeArrowheads="1"/>
          </p:cNvSpPr>
          <p:nvPr>
            <p:ph idx="1"/>
          </p:nvPr>
        </p:nvSpPr>
        <p:spPr>
          <a:xfrm>
            <a:off x="755650" y="2060575"/>
            <a:ext cx="7772400" cy="4114800"/>
          </a:xfrm>
        </p:spPr>
        <p:txBody>
          <a:bodyPr/>
          <a:lstStyle/>
          <a:p>
            <a:pPr>
              <a:lnSpc>
                <a:spcPct val="80000"/>
              </a:lnSpc>
            </a:pPr>
            <a:r>
              <a:rPr lang="tr-TR" sz="1700"/>
              <a:t>Öğrencinin, duygusal, zihinsel ve düşünsel gelişiminin dikkate alınması, </a:t>
            </a:r>
          </a:p>
          <a:p>
            <a:pPr>
              <a:lnSpc>
                <a:spcPct val="80000"/>
              </a:lnSpc>
            </a:pPr>
            <a:r>
              <a:rPr lang="tr-TR" sz="1700"/>
              <a:t>sınıf kurallarının, eğitim yöntemlerinin, dersin amaçlarının vb. etkinliklerin demokratik bir biçimde tartışılması, </a:t>
            </a:r>
          </a:p>
          <a:p>
            <a:pPr>
              <a:lnSpc>
                <a:spcPct val="80000"/>
              </a:lnSpc>
            </a:pPr>
            <a:r>
              <a:rPr lang="tr-TR" sz="1700"/>
              <a:t>karar seçeneklerinin olumlu ve olumsuz yönleri ele alınarak, sınıf üyelerinin karara katılımına fırsatlar yaratılması, </a:t>
            </a:r>
          </a:p>
          <a:p>
            <a:pPr>
              <a:lnSpc>
                <a:spcPct val="80000"/>
              </a:lnSpc>
            </a:pPr>
            <a:r>
              <a:rPr lang="tr-TR" sz="1700"/>
              <a:t>öğretmenin daha çok yol göstericilik rolünü oynaması, </a:t>
            </a:r>
          </a:p>
          <a:p>
            <a:pPr>
              <a:lnSpc>
                <a:spcPct val="80000"/>
              </a:lnSpc>
            </a:pPr>
            <a:r>
              <a:rPr lang="tr-TR" sz="1700"/>
              <a:t>öğrencilere eşit söz hakkı verilmesi ve azınlıkta kalan düşüncelerin açıklanmasına özel bir çaba gösterilmesi, </a:t>
            </a:r>
          </a:p>
          <a:p>
            <a:pPr>
              <a:lnSpc>
                <a:spcPct val="80000"/>
              </a:lnSpc>
            </a:pPr>
            <a:r>
              <a:rPr lang="tr-TR" sz="1700"/>
              <a:t>öğrencilere kendi haklarını koruma ve başkalarının  haklarına saygı gösterme davranışının kazandırılması; ve bu davranışın yaşam tarzı haline getirilmesi, </a:t>
            </a:r>
          </a:p>
          <a:p>
            <a:pPr>
              <a:lnSpc>
                <a:spcPct val="80000"/>
              </a:lnSpc>
            </a:pPr>
            <a:r>
              <a:rPr lang="tr-TR" sz="1700"/>
              <a:t>öğrencinin öğrenme, düşünme ve davranma özgürlüğünün en az düzeyde sınırlanması,</a:t>
            </a:r>
          </a:p>
          <a:p>
            <a:pPr>
              <a:lnSpc>
                <a:spcPct val="80000"/>
              </a:lnSpc>
            </a:pPr>
            <a:r>
              <a:rPr lang="tr-TR" sz="1700"/>
              <a:t>okulun iç ve dış etmenlerin etkileştiği bir sistem olarak algılanması. </a:t>
            </a:r>
          </a:p>
        </p:txBody>
      </p:sp>
      <p:sp>
        <p:nvSpPr>
          <p:cNvPr id="5" name="Slayt Numarası Yer Tutucusu 5"/>
          <p:cNvSpPr>
            <a:spLocks noGrp="1"/>
          </p:cNvSpPr>
          <p:nvPr>
            <p:ph type="sldNum" sz="quarter" idx="12"/>
          </p:nvPr>
        </p:nvSpPr>
        <p:spPr/>
        <p:txBody>
          <a:bodyPr/>
          <a:lstStyle/>
          <a:p>
            <a:fld id="{1ED115C6-F04A-4CB3-B7D3-5647240FE251}" type="slidenum">
              <a:rPr lang="tr-TR" altLang="en-US"/>
              <a:pPr/>
              <a:t>12</a:t>
            </a:fld>
            <a:endParaRPr lang="tr-TR" altLang="en-US"/>
          </a:p>
        </p:txBody>
      </p:sp>
      <p:pic>
        <p:nvPicPr>
          <p:cNvPr id="6" name="Picture 4" descr="sunu">
            <a:extLst>
              <a:ext uri="{FF2B5EF4-FFF2-40B4-BE49-F238E27FC236}">
                <a16:creationId xmlns:a16="http://schemas.microsoft.com/office/drawing/2014/main" id="{EEC21404-BFBD-4933-A5C3-0952103B0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9" name="Rectangle 7"/>
          <p:cNvSpPr>
            <a:spLocks noGrp="1" noChangeArrowheads="1"/>
          </p:cNvSpPr>
          <p:nvPr>
            <p:ph type="title"/>
          </p:nvPr>
        </p:nvSpPr>
        <p:spPr>
          <a:xfrm>
            <a:off x="539750" y="1773238"/>
            <a:ext cx="7988300" cy="2366962"/>
          </a:xfrm>
        </p:spPr>
        <p:txBody>
          <a:bodyPr>
            <a:normAutofit/>
          </a:bodyPr>
          <a:lstStyle/>
          <a:p>
            <a:r>
              <a:rPr lang="tr-TR" sz="3800"/>
              <a:t>Öğretmen, yöneticilik rolünü yukarıda özetlenen anlayışla gerçekleştirmeli, özveri isteyen bir mesleğin üyesi olarak “sevgi” merkezli davranabilmelidir.</a:t>
            </a:r>
          </a:p>
        </p:txBody>
      </p:sp>
      <p:sp>
        <p:nvSpPr>
          <p:cNvPr id="5" name="Slayt Numarası Yer Tutucusu 4"/>
          <p:cNvSpPr>
            <a:spLocks noGrp="1"/>
          </p:cNvSpPr>
          <p:nvPr>
            <p:ph type="sldNum" sz="quarter" idx="12"/>
          </p:nvPr>
        </p:nvSpPr>
        <p:spPr/>
        <p:txBody>
          <a:bodyPr/>
          <a:lstStyle/>
          <a:p>
            <a:fld id="{AAF5A53D-F1CB-4880-98B4-D0DB66723EE5}" type="slidenum">
              <a:rPr lang="tr-TR" altLang="en-US"/>
              <a:pPr/>
              <a:t>13</a:t>
            </a:fld>
            <a:endParaRPr lang="tr-TR" altLang="en-US"/>
          </a:p>
        </p:txBody>
      </p:sp>
      <p:pic>
        <p:nvPicPr>
          <p:cNvPr id="18446" name="Picture 14" descr="BD07223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888" y="4051300"/>
            <a:ext cx="2303462" cy="2173288"/>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2" tx1="lt1" bg2="dk1"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tr-TR" sz="3800" b="1"/>
              <a:t>Sınıfın Yapısından Kaynaklı Nedenler</a:t>
            </a:r>
          </a:p>
        </p:txBody>
      </p:sp>
      <p:sp>
        <p:nvSpPr>
          <p:cNvPr id="22531" name="Rectangle 3"/>
          <p:cNvSpPr>
            <a:spLocks noGrp="1" noChangeArrowheads="1"/>
          </p:cNvSpPr>
          <p:nvPr>
            <p:ph idx="1"/>
          </p:nvPr>
        </p:nvSpPr>
        <p:spPr/>
        <p:txBody>
          <a:bodyPr/>
          <a:lstStyle/>
          <a:p>
            <a:r>
              <a:rPr lang="tr-TR"/>
              <a:t>Öğretmenin eğitim görevi, nasıl eğiteceği-öğreteceği ile ilgilidir. </a:t>
            </a:r>
          </a:p>
          <a:p>
            <a:r>
              <a:rPr lang="tr-TR"/>
              <a:t>Koşullara uygun etkin bir öğretim stratejisi geliştirmek. </a:t>
            </a:r>
          </a:p>
          <a:p>
            <a:r>
              <a:rPr lang="tr-TR"/>
              <a:t>Sınıfta uygulanması gereken kuralların belirlenmesi ve niteliği </a:t>
            </a:r>
          </a:p>
          <a:p>
            <a:r>
              <a:rPr lang="tr-TR"/>
              <a:t>Sınıf ilişki düzeni </a:t>
            </a:r>
          </a:p>
          <a:p>
            <a:endParaRPr lang="tr-TR"/>
          </a:p>
        </p:txBody>
      </p:sp>
      <p:sp>
        <p:nvSpPr>
          <p:cNvPr id="5" name="Slayt Numarası Yer Tutucusu 5"/>
          <p:cNvSpPr>
            <a:spLocks noGrp="1"/>
          </p:cNvSpPr>
          <p:nvPr>
            <p:ph type="sldNum" sz="quarter" idx="12"/>
          </p:nvPr>
        </p:nvSpPr>
        <p:spPr/>
        <p:txBody>
          <a:bodyPr/>
          <a:lstStyle/>
          <a:p>
            <a:fld id="{B35B7485-273C-4ABD-8DC0-DE0631B7950C}" type="slidenum">
              <a:rPr lang="tr-TR" altLang="en-US"/>
              <a:pPr/>
              <a:t>14</a:t>
            </a:fld>
            <a:endParaRPr lang="tr-TR" altLang="en-US"/>
          </a:p>
        </p:txBody>
      </p:sp>
      <p:pic>
        <p:nvPicPr>
          <p:cNvPr id="6" name="Picture 4" descr="sunu">
            <a:extLst>
              <a:ext uri="{FF2B5EF4-FFF2-40B4-BE49-F238E27FC236}">
                <a16:creationId xmlns:a16="http://schemas.microsoft.com/office/drawing/2014/main" id="{914618D2-1E59-4E0A-81A0-318D51F934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tr-TR" sz="2900"/>
              <a:t>Sorun davranışların nedenleri arasında yer alan bir diğer konu da</a:t>
            </a:r>
            <a:r>
              <a:rPr lang="tr-TR" sz="3800"/>
              <a:t> </a:t>
            </a:r>
            <a:br>
              <a:rPr lang="tr-TR" sz="3800"/>
            </a:br>
            <a:r>
              <a:rPr lang="tr-TR" sz="3800" i="1"/>
              <a:t>iletişimdir </a:t>
            </a:r>
          </a:p>
        </p:txBody>
      </p:sp>
      <p:sp>
        <p:nvSpPr>
          <p:cNvPr id="23555" name="Rectangle 3"/>
          <p:cNvSpPr>
            <a:spLocks noGrp="1" noChangeArrowheads="1"/>
          </p:cNvSpPr>
          <p:nvPr>
            <p:ph idx="1"/>
          </p:nvPr>
        </p:nvSpPr>
        <p:spPr>
          <a:xfrm>
            <a:off x="900113" y="1916113"/>
            <a:ext cx="7545387" cy="3522662"/>
          </a:xfrm>
        </p:spPr>
        <p:txBody>
          <a:bodyPr/>
          <a:lstStyle/>
          <a:p>
            <a:pPr>
              <a:lnSpc>
                <a:spcPct val="80000"/>
              </a:lnSpc>
            </a:pPr>
            <a:r>
              <a:rPr lang="tr-TR" sz="2600"/>
              <a:t>Öğretmen niçin iletişim kurar?</a:t>
            </a:r>
          </a:p>
          <a:p>
            <a:pPr>
              <a:lnSpc>
                <a:spcPct val="80000"/>
              </a:lnSpc>
            </a:pPr>
            <a:r>
              <a:rPr lang="tr-TR" sz="2600"/>
              <a:t>İletişim içinde olan öğretmen şu soruları sorması ve yanıtlaması gerekir </a:t>
            </a:r>
          </a:p>
          <a:p>
            <a:pPr lvl="1">
              <a:lnSpc>
                <a:spcPct val="80000"/>
              </a:lnSpc>
            </a:pPr>
            <a:r>
              <a:rPr lang="tr-TR" sz="2200"/>
              <a:t>Göndereceğim mesaj sonrası ne olmasını bekliyorum?</a:t>
            </a:r>
          </a:p>
          <a:p>
            <a:pPr lvl="1">
              <a:lnSpc>
                <a:spcPct val="80000"/>
              </a:lnSpc>
            </a:pPr>
            <a:r>
              <a:rPr lang="tr-TR" sz="2200"/>
              <a:t>Çevremi etkilemek anlamında neyi başarmak istiyorum?</a:t>
            </a:r>
          </a:p>
          <a:p>
            <a:pPr lvl="1">
              <a:lnSpc>
                <a:spcPct val="80000"/>
              </a:lnSpc>
            </a:pPr>
            <a:r>
              <a:rPr lang="tr-TR" sz="2200"/>
              <a:t>Gireceğim iletişim sonucu olarak öğrencilerimin neye inanmalarını, ne söylemelerini, ne yapmalarını istiyorum?</a:t>
            </a:r>
          </a:p>
          <a:p>
            <a:pPr lvl="1">
              <a:lnSpc>
                <a:spcPct val="80000"/>
              </a:lnSpc>
            </a:pPr>
            <a:r>
              <a:rPr lang="tr-TR" sz="2200"/>
              <a:t>Psikolojik anlamda öğrencilerimde hangi etkiyi oluşturmak ve onlardan hangi tepkiyi almak istiyorum?</a:t>
            </a:r>
          </a:p>
        </p:txBody>
      </p:sp>
      <p:sp>
        <p:nvSpPr>
          <p:cNvPr id="5" name="Slayt Numarası Yer Tutucusu 5"/>
          <p:cNvSpPr>
            <a:spLocks noGrp="1"/>
          </p:cNvSpPr>
          <p:nvPr>
            <p:ph type="sldNum" sz="quarter" idx="12"/>
          </p:nvPr>
        </p:nvSpPr>
        <p:spPr/>
        <p:txBody>
          <a:bodyPr/>
          <a:lstStyle/>
          <a:p>
            <a:fld id="{BA4A3776-6CF8-45DA-A718-CA8BEF5E4A3F}" type="slidenum">
              <a:rPr lang="tr-TR" altLang="en-US"/>
              <a:pPr/>
              <a:t>15</a:t>
            </a:fld>
            <a:endParaRPr lang="tr-TR" altLang="en-US"/>
          </a:p>
        </p:txBody>
      </p:sp>
      <p:pic>
        <p:nvPicPr>
          <p:cNvPr id="6" name="Picture 4" descr="sunu">
            <a:extLst>
              <a:ext uri="{FF2B5EF4-FFF2-40B4-BE49-F238E27FC236}">
                <a16:creationId xmlns:a16="http://schemas.microsoft.com/office/drawing/2014/main" id="{7626D8D9-4E38-41EB-9D94-23D4AD4FB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tr-TR" sz="3800" i="1"/>
              <a:t>Eğitim Programlarından Kaynaklı Nedenler</a:t>
            </a:r>
            <a:r>
              <a:rPr lang="tr-TR" sz="3800"/>
              <a:t> </a:t>
            </a:r>
          </a:p>
        </p:txBody>
      </p:sp>
      <p:sp>
        <p:nvSpPr>
          <p:cNvPr id="25603" name="Rectangle 3"/>
          <p:cNvSpPr>
            <a:spLocks noGrp="1" noChangeArrowheads="1"/>
          </p:cNvSpPr>
          <p:nvPr>
            <p:ph idx="1"/>
          </p:nvPr>
        </p:nvSpPr>
        <p:spPr/>
        <p:txBody>
          <a:bodyPr/>
          <a:lstStyle/>
          <a:p>
            <a:pPr>
              <a:lnSpc>
                <a:spcPct val="90000"/>
              </a:lnSpc>
            </a:pPr>
            <a:r>
              <a:rPr lang="tr-TR" sz="2600"/>
              <a:t>Geleneksel yaklaşım öğrencinin hangi dersleri okuyacağı, çağdaş yaklaşım ise öğrencinin neyi, nasıl öğreneceği ile ilgilenmektedir </a:t>
            </a:r>
          </a:p>
          <a:p>
            <a:pPr>
              <a:lnSpc>
                <a:spcPct val="90000"/>
              </a:lnSpc>
            </a:pPr>
            <a:r>
              <a:rPr lang="tr-TR" sz="2600"/>
              <a:t>Eğitim programları Milli Eğitim Bakanlığı tarafından geliştirilmektedir; ve temel alınan disipline göre öğretimde uyulması gereken temel ölçütlerin çerçevesini belirlemektedir. </a:t>
            </a:r>
          </a:p>
          <a:p>
            <a:pPr>
              <a:lnSpc>
                <a:spcPct val="90000"/>
              </a:lnSpc>
              <a:buFontTx/>
              <a:buNone/>
            </a:pPr>
            <a:r>
              <a:rPr lang="tr-TR" sz="2600"/>
              <a:t>	EĞİTİM PROGRAMINDAN KAYNAKLI HANGİ TÜR SORUNLARLA KARŞILAŞILABİLİR?</a:t>
            </a:r>
          </a:p>
        </p:txBody>
      </p:sp>
      <p:sp>
        <p:nvSpPr>
          <p:cNvPr id="5" name="Slayt Numarası Yer Tutucusu 5"/>
          <p:cNvSpPr>
            <a:spLocks noGrp="1"/>
          </p:cNvSpPr>
          <p:nvPr>
            <p:ph type="sldNum" sz="quarter" idx="12"/>
          </p:nvPr>
        </p:nvSpPr>
        <p:spPr/>
        <p:txBody>
          <a:bodyPr/>
          <a:lstStyle/>
          <a:p>
            <a:fld id="{0BD620CD-03DC-4F0B-86A8-1776CF2137EA}" type="slidenum">
              <a:rPr lang="tr-TR" altLang="en-US"/>
              <a:pPr/>
              <a:t>16</a:t>
            </a:fld>
            <a:endParaRPr lang="tr-TR"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sz="3800" i="1"/>
              <a:t>Öğretim Yöntemleri ve Tekniklerinden Kaynaklı Nedenler</a:t>
            </a:r>
            <a:r>
              <a:rPr lang="tr-TR" sz="3800"/>
              <a:t> </a:t>
            </a:r>
          </a:p>
        </p:txBody>
      </p:sp>
      <p:sp>
        <p:nvSpPr>
          <p:cNvPr id="26627" name="Rectangle 3"/>
          <p:cNvSpPr>
            <a:spLocks noGrp="1" noChangeArrowheads="1"/>
          </p:cNvSpPr>
          <p:nvPr>
            <p:ph idx="1"/>
          </p:nvPr>
        </p:nvSpPr>
        <p:spPr/>
        <p:txBody>
          <a:bodyPr/>
          <a:lstStyle/>
          <a:p>
            <a:r>
              <a:rPr lang="tr-TR"/>
              <a:t>Öğretme-öğrenme sürecinde en yaygın olarak kullanılan  yöntemler nelerdir?</a:t>
            </a:r>
          </a:p>
          <a:p>
            <a:r>
              <a:rPr lang="tr-TR"/>
              <a:t>Teknikler nelerdir?</a:t>
            </a:r>
          </a:p>
          <a:p>
            <a:pPr>
              <a:buFontTx/>
              <a:buNone/>
            </a:pPr>
            <a:r>
              <a:rPr lang="tr-TR"/>
              <a:t>	Her yöntemin avantajları ve dezavantajlarının olduğu bilinmelidir. </a:t>
            </a:r>
          </a:p>
          <a:p>
            <a:r>
              <a:rPr lang="tr-TR"/>
              <a:t>Sınıfta araç-gereç kullanımından kaynaklı sorunlar </a:t>
            </a:r>
          </a:p>
        </p:txBody>
      </p:sp>
      <p:sp>
        <p:nvSpPr>
          <p:cNvPr id="5" name="Slayt Numarası Yer Tutucusu 5"/>
          <p:cNvSpPr>
            <a:spLocks noGrp="1"/>
          </p:cNvSpPr>
          <p:nvPr>
            <p:ph type="sldNum" sz="quarter" idx="12"/>
          </p:nvPr>
        </p:nvSpPr>
        <p:spPr/>
        <p:txBody>
          <a:bodyPr/>
          <a:lstStyle/>
          <a:p>
            <a:fld id="{D263678E-8121-41A4-BF18-76FD114A3DD0}" type="slidenum">
              <a:rPr lang="tr-TR" altLang="en-US"/>
              <a:pPr/>
              <a:t>17</a:t>
            </a:fld>
            <a:endParaRPr lang="tr-TR" altLang="en-US"/>
          </a:p>
        </p:txBody>
      </p:sp>
      <p:pic>
        <p:nvPicPr>
          <p:cNvPr id="6" name="Picture 4" descr="sunu">
            <a:extLst>
              <a:ext uri="{FF2B5EF4-FFF2-40B4-BE49-F238E27FC236}">
                <a16:creationId xmlns:a16="http://schemas.microsoft.com/office/drawing/2014/main" id="{33D30A49-4A2F-4AD7-B616-55BA9E918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tr-TR" i="1"/>
              <a:t>Öğretmenden Kaynaklı Nedenler</a:t>
            </a:r>
            <a:r>
              <a:rPr lang="tr-TR"/>
              <a:t> </a:t>
            </a:r>
          </a:p>
        </p:txBody>
      </p:sp>
      <p:sp>
        <p:nvSpPr>
          <p:cNvPr id="27651" name="Rectangle 3"/>
          <p:cNvSpPr>
            <a:spLocks noGrp="1" noChangeArrowheads="1"/>
          </p:cNvSpPr>
          <p:nvPr>
            <p:ph idx="1"/>
          </p:nvPr>
        </p:nvSpPr>
        <p:spPr/>
        <p:txBody>
          <a:bodyPr/>
          <a:lstStyle/>
          <a:p>
            <a:pPr>
              <a:lnSpc>
                <a:spcPct val="80000"/>
              </a:lnSpc>
            </a:pPr>
            <a:r>
              <a:rPr lang="tr-TR" sz="2600"/>
              <a:t>Öğretmen mesleki yeterlilikleri ve becerileri kazanarak sınıfa öğretmek için girer </a:t>
            </a:r>
          </a:p>
          <a:p>
            <a:pPr>
              <a:lnSpc>
                <a:spcPct val="80000"/>
              </a:lnSpc>
            </a:pPr>
            <a:r>
              <a:rPr lang="tr-TR" sz="2600" i="1"/>
              <a:t>Eğer öğretme süreci zevkli hale getirilemezse</a:t>
            </a:r>
            <a:r>
              <a:rPr lang="tr-TR" sz="2600"/>
              <a:t>, direnme, düşük motivasyon, dikkat süresinin azlığı, ilgisizlik, hatta öfke ve sistemden bir an önce kurtulma davranışları ortaya çıkar </a:t>
            </a:r>
          </a:p>
          <a:p>
            <a:pPr>
              <a:lnSpc>
                <a:spcPct val="80000"/>
              </a:lnSpc>
            </a:pPr>
            <a:r>
              <a:rPr lang="tr-TR" sz="2600"/>
              <a:t>Öğretmenin konuşma becerisi</a:t>
            </a:r>
          </a:p>
          <a:p>
            <a:pPr>
              <a:lnSpc>
                <a:spcPct val="80000"/>
              </a:lnSpc>
            </a:pPr>
            <a:r>
              <a:rPr lang="tr-TR" sz="2600"/>
              <a:t>Öğretmenin dinleme becerisi</a:t>
            </a:r>
          </a:p>
          <a:p>
            <a:pPr>
              <a:lnSpc>
                <a:spcPct val="80000"/>
              </a:lnSpc>
              <a:buFontTx/>
              <a:buNone/>
            </a:pPr>
            <a:r>
              <a:rPr lang="tr-TR" sz="2600" b="1" i="1"/>
              <a:t>	Öğretmen-öğrenci ilişkisinin niteliği, herhangi bir şeyin öğretilmesinde</a:t>
            </a:r>
            <a:r>
              <a:rPr lang="tr-TR" sz="2600"/>
              <a:t> temel etkendir </a:t>
            </a:r>
          </a:p>
        </p:txBody>
      </p:sp>
      <p:sp>
        <p:nvSpPr>
          <p:cNvPr id="5" name="Slayt Numarası Yer Tutucusu 5"/>
          <p:cNvSpPr>
            <a:spLocks noGrp="1"/>
          </p:cNvSpPr>
          <p:nvPr>
            <p:ph type="sldNum" sz="quarter" idx="12"/>
          </p:nvPr>
        </p:nvSpPr>
        <p:spPr/>
        <p:txBody>
          <a:bodyPr/>
          <a:lstStyle/>
          <a:p>
            <a:fld id="{45DE4A08-A6FA-485D-994E-4EED0F365FB3}" type="slidenum">
              <a:rPr lang="tr-TR" altLang="en-US"/>
              <a:pPr/>
              <a:t>18</a:t>
            </a:fld>
            <a:endParaRPr lang="tr-TR"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tr-TR" i="1"/>
              <a:t>Öğretmenden Kaynaklı Nedenler</a:t>
            </a:r>
          </a:p>
        </p:txBody>
      </p:sp>
      <p:sp>
        <p:nvSpPr>
          <p:cNvPr id="28675" name="Rectangle 3"/>
          <p:cNvSpPr>
            <a:spLocks noGrp="1" noChangeArrowheads="1"/>
          </p:cNvSpPr>
          <p:nvPr>
            <p:ph idx="1"/>
          </p:nvPr>
        </p:nvSpPr>
        <p:spPr/>
        <p:txBody>
          <a:bodyPr/>
          <a:lstStyle/>
          <a:p>
            <a:r>
              <a:rPr lang="tr-TR"/>
              <a:t>Öğretmen ve </a:t>
            </a:r>
            <a:r>
              <a:rPr lang="tr-TR" i="1"/>
              <a:t>hoşgörü</a:t>
            </a:r>
          </a:p>
          <a:p>
            <a:r>
              <a:rPr lang="tr-TR"/>
              <a:t>Öğretmen ve </a:t>
            </a:r>
            <a:r>
              <a:rPr lang="tr-TR" i="1"/>
              <a:t>korku</a:t>
            </a:r>
          </a:p>
          <a:p>
            <a:r>
              <a:rPr lang="tr-TR"/>
              <a:t>Öğrenci davranışlarını yönetme</a:t>
            </a:r>
          </a:p>
          <a:p>
            <a:r>
              <a:rPr lang="tr-TR"/>
              <a:t>Ödül ve ceza</a:t>
            </a:r>
          </a:p>
          <a:p>
            <a:endParaRPr lang="tr-TR"/>
          </a:p>
          <a:p>
            <a:endParaRPr lang="tr-TR"/>
          </a:p>
        </p:txBody>
      </p:sp>
      <p:sp>
        <p:nvSpPr>
          <p:cNvPr id="5" name="Slayt Numarası Yer Tutucusu 5"/>
          <p:cNvSpPr>
            <a:spLocks noGrp="1"/>
          </p:cNvSpPr>
          <p:nvPr>
            <p:ph type="sldNum" sz="quarter" idx="12"/>
          </p:nvPr>
        </p:nvSpPr>
        <p:spPr/>
        <p:txBody>
          <a:bodyPr/>
          <a:lstStyle/>
          <a:p>
            <a:fld id="{328941D3-9FA8-4BB7-8C13-928D427811CB}" type="slidenum">
              <a:rPr lang="tr-TR" altLang="en-US"/>
              <a:pPr/>
              <a:t>19</a:t>
            </a:fld>
            <a:endParaRPr lang="tr-TR" altLang="en-US"/>
          </a:p>
        </p:txBody>
      </p:sp>
      <p:pic>
        <p:nvPicPr>
          <p:cNvPr id="6" name="Picture 4" descr="sunu">
            <a:extLst>
              <a:ext uri="{FF2B5EF4-FFF2-40B4-BE49-F238E27FC236}">
                <a16:creationId xmlns:a16="http://schemas.microsoft.com/office/drawing/2014/main" id="{BCF96D50-CD30-4917-80DE-1F71EC230C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tr-TR" i="1"/>
              <a:t>Öğrenciden Kaynaklı Nedenler</a:t>
            </a:r>
            <a:r>
              <a:rPr lang="tr-TR"/>
              <a:t> </a:t>
            </a:r>
          </a:p>
        </p:txBody>
      </p:sp>
      <p:sp>
        <p:nvSpPr>
          <p:cNvPr id="29699" name="Rectangle 3"/>
          <p:cNvSpPr>
            <a:spLocks noGrp="1" noChangeArrowheads="1"/>
          </p:cNvSpPr>
          <p:nvPr>
            <p:ph idx="1"/>
          </p:nvPr>
        </p:nvSpPr>
        <p:spPr/>
        <p:txBody>
          <a:bodyPr/>
          <a:lstStyle/>
          <a:p>
            <a:pPr>
              <a:lnSpc>
                <a:spcPct val="80000"/>
              </a:lnSpc>
            </a:pPr>
            <a:r>
              <a:rPr lang="tr-TR" sz="1700"/>
              <a:t>Öğrencilerin farklı geçmiş yaşantıları, farklı ilgi ve yetenekleri, değerleri, tutumları, inançları ve farklı kişilik yapıları vardır.</a:t>
            </a:r>
          </a:p>
          <a:p>
            <a:pPr>
              <a:lnSpc>
                <a:spcPct val="80000"/>
              </a:lnSpc>
            </a:pPr>
            <a:r>
              <a:rPr lang="tr-TR" sz="1700"/>
              <a:t>Bireysel özelliklerinden kaynaklı bu davranışlar aşağıdaki gibi ele alınabilir:</a:t>
            </a:r>
          </a:p>
          <a:p>
            <a:pPr lvl="2">
              <a:lnSpc>
                <a:spcPct val="80000"/>
              </a:lnSpc>
            </a:pPr>
            <a:r>
              <a:rPr lang="tr-TR" sz="1400"/>
              <a:t>Öğrencinin, öğretmenine aşırı biçimde bağımlı olması, sınıf içi hiç bir çalışmasını öğretmenine göstermeden ve denetletmeden yapamaması, sürekli öğretmenin ilgisini çekmeye çalışması ve arkadaşlarının dikkatini bozması, </a:t>
            </a:r>
          </a:p>
          <a:p>
            <a:pPr lvl="2">
              <a:lnSpc>
                <a:spcPct val="80000"/>
              </a:lnSpc>
            </a:pPr>
            <a:r>
              <a:rPr lang="tr-TR" sz="1400"/>
              <a:t>öğrencinin, dikkatini yöneltmede ve yoğunlaştırmada güçlük çekmesi,</a:t>
            </a:r>
          </a:p>
          <a:p>
            <a:pPr lvl="2">
              <a:lnSpc>
                <a:spcPct val="80000"/>
              </a:lnSpc>
            </a:pPr>
            <a:r>
              <a:rPr lang="tr-TR" sz="1400"/>
              <a:t>öğrencinin, başarılı olamadığı durumlarda kolaylıkla mutsuz olması,</a:t>
            </a:r>
          </a:p>
          <a:p>
            <a:pPr lvl="2">
              <a:lnSpc>
                <a:spcPct val="80000"/>
              </a:lnSpc>
            </a:pPr>
            <a:r>
              <a:rPr lang="tr-TR" sz="1400"/>
              <a:t>çalışmalarında savruk ve dağınık olması,</a:t>
            </a:r>
          </a:p>
          <a:p>
            <a:pPr lvl="2">
              <a:lnSpc>
                <a:spcPct val="80000"/>
              </a:lnSpc>
            </a:pPr>
            <a:r>
              <a:rPr lang="tr-TR" sz="1400"/>
              <a:t>diğer arkadaşlarını çalışırken rahatsız etmesi, onların çalışmalarını bölmesi,</a:t>
            </a:r>
          </a:p>
          <a:p>
            <a:pPr lvl="2">
              <a:lnSpc>
                <a:spcPct val="80000"/>
              </a:lnSpc>
            </a:pPr>
            <a:r>
              <a:rPr lang="tr-TR" sz="1400"/>
              <a:t>öğrencinin, okula, arkadaşlarına ve öğretmenlerine karşı olumsuz tutum içinde olması,</a:t>
            </a:r>
          </a:p>
          <a:p>
            <a:pPr lvl="2">
              <a:lnSpc>
                <a:spcPct val="80000"/>
              </a:lnSpc>
            </a:pPr>
            <a:r>
              <a:rPr lang="tr-TR" sz="1400"/>
              <a:t>öğrencinin, kişisel öz bakım ve temizlik alışkanlıklarını yeteri kadar geliştirememesi,</a:t>
            </a:r>
          </a:p>
          <a:p>
            <a:pPr lvl="2">
              <a:lnSpc>
                <a:spcPct val="80000"/>
              </a:lnSpc>
            </a:pPr>
            <a:r>
              <a:rPr lang="tr-TR" sz="1400"/>
              <a:t>öğrencinin, içine kapalı ve az konuşkan olması,</a:t>
            </a:r>
          </a:p>
          <a:p>
            <a:pPr lvl="2">
              <a:lnSpc>
                <a:spcPct val="80000"/>
              </a:lnSpc>
            </a:pPr>
            <a:r>
              <a:rPr lang="tr-TR" sz="1400"/>
              <a:t>arkadaşlarına, okula ve öğretmenlere karşı saldırgan bir tutum içinde olması,</a:t>
            </a:r>
          </a:p>
          <a:p>
            <a:pPr lvl="2">
              <a:lnSpc>
                <a:spcPct val="80000"/>
              </a:lnSpc>
            </a:pPr>
            <a:r>
              <a:rPr lang="tr-TR" sz="1400"/>
              <a:t>kendi arkadaşlarını öğretmene şikayet etmesi,</a:t>
            </a:r>
          </a:p>
          <a:p>
            <a:pPr lvl="2">
              <a:lnSpc>
                <a:spcPct val="80000"/>
              </a:lnSpc>
            </a:pPr>
            <a:r>
              <a:rPr lang="tr-TR" sz="1400"/>
              <a:t>kendisini okul öğrenmelerine karşı güdüleyememesi.</a:t>
            </a:r>
          </a:p>
        </p:txBody>
      </p:sp>
      <p:sp>
        <p:nvSpPr>
          <p:cNvPr id="5" name="Slayt Numarası Yer Tutucusu 5"/>
          <p:cNvSpPr>
            <a:spLocks noGrp="1"/>
          </p:cNvSpPr>
          <p:nvPr>
            <p:ph type="sldNum" sz="quarter" idx="12"/>
          </p:nvPr>
        </p:nvSpPr>
        <p:spPr/>
        <p:txBody>
          <a:bodyPr/>
          <a:lstStyle/>
          <a:p>
            <a:fld id="{3A6EFC71-6331-4754-A5FF-9CF6F48787CF}" type="slidenum">
              <a:rPr lang="tr-TR" altLang="en-US"/>
              <a:pPr/>
              <a:t>20</a:t>
            </a:fld>
            <a:endParaRPr lang="tr-TR" altLang="en-US"/>
          </a:p>
        </p:txBody>
      </p:sp>
      <p:pic>
        <p:nvPicPr>
          <p:cNvPr id="6" name="Picture 4" descr="sunu">
            <a:extLst>
              <a:ext uri="{FF2B5EF4-FFF2-40B4-BE49-F238E27FC236}">
                <a16:creationId xmlns:a16="http://schemas.microsoft.com/office/drawing/2014/main" id="{63B3B74A-86D5-4FE7-B195-C9B19949D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r-TR" i="1"/>
              <a:t>Sınıf Dışı Nedenler</a:t>
            </a:r>
          </a:p>
        </p:txBody>
      </p:sp>
      <p:sp>
        <p:nvSpPr>
          <p:cNvPr id="30723" name="Rectangle 3"/>
          <p:cNvSpPr>
            <a:spLocks noGrp="1" noChangeArrowheads="1"/>
          </p:cNvSpPr>
          <p:nvPr>
            <p:ph idx="1"/>
          </p:nvPr>
        </p:nvSpPr>
        <p:spPr>
          <a:xfrm>
            <a:off x="971550" y="1773238"/>
            <a:ext cx="7543800" cy="3657600"/>
          </a:xfrm>
        </p:spPr>
        <p:txBody>
          <a:bodyPr>
            <a:normAutofit lnSpcReduction="10000"/>
          </a:bodyPr>
          <a:lstStyle/>
          <a:p>
            <a:pPr>
              <a:lnSpc>
                <a:spcPct val="90000"/>
              </a:lnSpc>
            </a:pPr>
            <a:r>
              <a:rPr lang="tr-TR" sz="2100"/>
              <a:t>aileden kaynaklı nedenler,</a:t>
            </a:r>
          </a:p>
          <a:p>
            <a:pPr>
              <a:lnSpc>
                <a:spcPct val="90000"/>
              </a:lnSpc>
            </a:pPr>
            <a:r>
              <a:rPr lang="tr-TR" sz="2100"/>
              <a:t>oyun ve arkadaş çevresinden kaynaklı nedenler,</a:t>
            </a:r>
          </a:p>
          <a:p>
            <a:pPr>
              <a:lnSpc>
                <a:spcPct val="90000"/>
              </a:lnSpc>
            </a:pPr>
            <a:r>
              <a:rPr lang="tr-TR" sz="2100"/>
              <a:t>yaşantı ve kültürden kaynaklı nedenler,</a:t>
            </a:r>
          </a:p>
          <a:p>
            <a:pPr>
              <a:lnSpc>
                <a:spcPct val="90000"/>
              </a:lnSpc>
            </a:pPr>
            <a:r>
              <a:rPr lang="tr-TR" sz="2100"/>
              <a:t>medya ve diğer iletişim araçlarından kaynaklı nedenler,</a:t>
            </a:r>
          </a:p>
          <a:p>
            <a:pPr>
              <a:lnSpc>
                <a:spcPct val="90000"/>
              </a:lnSpc>
            </a:pPr>
            <a:r>
              <a:rPr lang="tr-TR" sz="2100"/>
              <a:t>okul yönetiminden kaynaklı nedenler,</a:t>
            </a:r>
          </a:p>
          <a:p>
            <a:pPr>
              <a:lnSpc>
                <a:spcPct val="90000"/>
              </a:lnSpc>
            </a:pPr>
            <a:r>
              <a:rPr lang="tr-TR" sz="2100"/>
              <a:t>okul yerleşimi ve ulaşımdan kaynaklı nedenler,</a:t>
            </a:r>
          </a:p>
          <a:p>
            <a:pPr>
              <a:lnSpc>
                <a:spcPct val="90000"/>
              </a:lnSpc>
            </a:pPr>
            <a:r>
              <a:rPr lang="tr-TR" sz="2100"/>
              <a:t>veli, okul, öğretmen ilişkilerinden kaynaklı nedenler,</a:t>
            </a:r>
          </a:p>
          <a:p>
            <a:pPr>
              <a:lnSpc>
                <a:spcPct val="90000"/>
              </a:lnSpc>
            </a:pPr>
            <a:r>
              <a:rPr lang="tr-TR" sz="2100"/>
              <a:t>ekonomik yetersizliklerden kaynaklı nedenler,</a:t>
            </a:r>
          </a:p>
          <a:p>
            <a:pPr>
              <a:lnSpc>
                <a:spcPct val="90000"/>
              </a:lnSpc>
            </a:pPr>
            <a:r>
              <a:rPr lang="tr-TR" sz="2100"/>
              <a:t>araç gereç yetersizliğinden kaynaklı nedenler,</a:t>
            </a:r>
          </a:p>
          <a:p>
            <a:pPr>
              <a:lnSpc>
                <a:spcPct val="90000"/>
              </a:lnSpc>
            </a:pPr>
            <a:r>
              <a:rPr lang="tr-TR" sz="2100"/>
              <a:t>rehberlik hizmetlerinin yetersizliğinden kaynaklı nedenler.</a:t>
            </a:r>
          </a:p>
        </p:txBody>
      </p:sp>
      <p:sp>
        <p:nvSpPr>
          <p:cNvPr id="5" name="Slayt Numarası Yer Tutucusu 5"/>
          <p:cNvSpPr>
            <a:spLocks noGrp="1"/>
          </p:cNvSpPr>
          <p:nvPr>
            <p:ph type="sldNum" sz="quarter" idx="12"/>
          </p:nvPr>
        </p:nvSpPr>
        <p:spPr/>
        <p:txBody>
          <a:bodyPr/>
          <a:lstStyle/>
          <a:p>
            <a:fld id="{9A468592-A51A-45CC-B36F-F84EEE592A95}" type="slidenum">
              <a:rPr lang="tr-TR" altLang="en-US"/>
              <a:pPr/>
              <a:t>21</a:t>
            </a:fld>
            <a:endParaRPr lang="tr-TR" altLang="en-US"/>
          </a:p>
        </p:txBody>
      </p:sp>
      <p:pic>
        <p:nvPicPr>
          <p:cNvPr id="6" name="Picture 4" descr="sunu">
            <a:extLst>
              <a:ext uri="{FF2B5EF4-FFF2-40B4-BE49-F238E27FC236}">
                <a16:creationId xmlns:a16="http://schemas.microsoft.com/office/drawing/2014/main" id="{DAFC3596-0DF6-4578-B912-4B8362319B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tr-TR"/>
              <a:t>Aileden Kaynaklı Nedenler</a:t>
            </a:r>
          </a:p>
        </p:txBody>
      </p:sp>
      <p:sp>
        <p:nvSpPr>
          <p:cNvPr id="31747" name="Rectangle 3"/>
          <p:cNvSpPr>
            <a:spLocks noGrp="1" noChangeArrowheads="1"/>
          </p:cNvSpPr>
          <p:nvPr>
            <p:ph idx="1"/>
          </p:nvPr>
        </p:nvSpPr>
        <p:spPr/>
        <p:txBody>
          <a:bodyPr/>
          <a:lstStyle/>
          <a:p>
            <a:pPr>
              <a:lnSpc>
                <a:spcPct val="90000"/>
              </a:lnSpc>
            </a:pPr>
            <a:r>
              <a:rPr lang="tr-TR"/>
              <a:t>Öğrenci, ailesinden alışageldiği davranış kalıplarıyla işe başlar. </a:t>
            </a:r>
          </a:p>
          <a:p>
            <a:pPr>
              <a:lnSpc>
                <a:spcPct val="90000"/>
              </a:lnSpc>
            </a:pPr>
            <a:r>
              <a:rPr lang="tr-TR"/>
              <a:t>Öğrencinin ailesinin ona davranış biçimi, öğrencinin sınıftaki duruşunu belirlemede önemli rol oynamaktadır.</a:t>
            </a:r>
          </a:p>
          <a:p>
            <a:pPr>
              <a:lnSpc>
                <a:spcPct val="90000"/>
              </a:lnSpc>
            </a:pPr>
            <a:r>
              <a:rPr lang="tr-TR"/>
              <a:t>Öğrencilerin aileden kaynaklı olduğuna inanılan sorun davranışlar, ancak aile ile işbirliği içinde çözülebilir. </a:t>
            </a:r>
          </a:p>
        </p:txBody>
      </p:sp>
      <p:sp>
        <p:nvSpPr>
          <p:cNvPr id="5" name="Slayt Numarası Yer Tutucusu 5"/>
          <p:cNvSpPr>
            <a:spLocks noGrp="1"/>
          </p:cNvSpPr>
          <p:nvPr>
            <p:ph type="sldNum" sz="quarter" idx="12"/>
          </p:nvPr>
        </p:nvSpPr>
        <p:spPr/>
        <p:txBody>
          <a:bodyPr/>
          <a:lstStyle/>
          <a:p>
            <a:fld id="{E5ED09DE-D514-47FD-98F5-F1189ECA6209}" type="slidenum">
              <a:rPr lang="tr-TR" altLang="en-US"/>
              <a:pPr/>
              <a:t>22</a:t>
            </a:fld>
            <a:endParaRPr lang="tr-TR" altLang="en-US"/>
          </a:p>
        </p:txBody>
      </p:sp>
      <p:pic>
        <p:nvPicPr>
          <p:cNvPr id="6" name="Picture 4" descr="sunu">
            <a:extLst>
              <a:ext uri="{FF2B5EF4-FFF2-40B4-BE49-F238E27FC236}">
                <a16:creationId xmlns:a16="http://schemas.microsoft.com/office/drawing/2014/main" id="{A1E5B5BB-C4E3-4E19-B5BB-828E5C294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tr-TR" sz="3800"/>
              <a:t>Oyun ve arkadaş çevresinden kaynaklı nedenler</a:t>
            </a:r>
          </a:p>
        </p:txBody>
      </p:sp>
      <p:sp>
        <p:nvSpPr>
          <p:cNvPr id="32771" name="Rectangle 3"/>
          <p:cNvSpPr>
            <a:spLocks noGrp="1" noChangeArrowheads="1"/>
          </p:cNvSpPr>
          <p:nvPr>
            <p:ph idx="1"/>
          </p:nvPr>
        </p:nvSpPr>
        <p:spPr/>
        <p:txBody>
          <a:bodyPr/>
          <a:lstStyle/>
          <a:p>
            <a:r>
              <a:rPr lang="tr-TR" sz="2600"/>
              <a:t>Çocuk her gün birlikte yaşadığı, oynadığı veya ara sıra birlikte bulunduğu akranlarının, sevdiği kimselerin davranışlarından büyük oranda etkilenir ve onların davranışlarını taklit eder. </a:t>
            </a:r>
          </a:p>
          <a:p>
            <a:r>
              <a:rPr lang="tr-TR" sz="2600"/>
              <a:t>Eğer bu çevre bozuk, uyumsuz davranışlar gösteren kişilerden oluşmuş ise çocuk çevresinin değerlerini ve davranışlarını alışkanlık haline getirebilir. </a:t>
            </a:r>
          </a:p>
          <a:p>
            <a:r>
              <a:rPr lang="tr-TR" sz="2600" b="1"/>
              <a:t>Bu durumda öğretmen neler yapabilir?</a:t>
            </a:r>
          </a:p>
        </p:txBody>
      </p:sp>
      <p:sp>
        <p:nvSpPr>
          <p:cNvPr id="5" name="Slayt Numarası Yer Tutucusu 5"/>
          <p:cNvSpPr>
            <a:spLocks noGrp="1"/>
          </p:cNvSpPr>
          <p:nvPr>
            <p:ph type="sldNum" sz="quarter" idx="12"/>
          </p:nvPr>
        </p:nvSpPr>
        <p:spPr/>
        <p:txBody>
          <a:bodyPr/>
          <a:lstStyle/>
          <a:p>
            <a:fld id="{8FD4ACAC-0562-45AC-9842-438501F4974B}" type="slidenum">
              <a:rPr lang="tr-TR" altLang="en-US"/>
              <a:pPr/>
              <a:t>23</a:t>
            </a:fld>
            <a:endParaRPr lang="tr-TR" altLang="en-US"/>
          </a:p>
        </p:txBody>
      </p:sp>
      <p:pic>
        <p:nvPicPr>
          <p:cNvPr id="6" name="Picture 4" descr="sunu">
            <a:extLst>
              <a:ext uri="{FF2B5EF4-FFF2-40B4-BE49-F238E27FC236}">
                <a16:creationId xmlns:a16="http://schemas.microsoft.com/office/drawing/2014/main" id="{BC91577B-22A3-41BC-AD13-81F793DC0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tr-TR" sz="3800"/>
              <a:t>Yaşantı ve kültürden kaynaklı nedenler</a:t>
            </a:r>
          </a:p>
        </p:txBody>
      </p:sp>
      <p:sp>
        <p:nvSpPr>
          <p:cNvPr id="33795" name="Rectangle 3"/>
          <p:cNvSpPr>
            <a:spLocks noGrp="1" noChangeArrowheads="1"/>
          </p:cNvSpPr>
          <p:nvPr>
            <p:ph idx="1"/>
          </p:nvPr>
        </p:nvSpPr>
        <p:spPr/>
        <p:txBody>
          <a:bodyPr/>
          <a:lstStyle/>
          <a:p>
            <a:r>
              <a:rPr lang="tr-TR"/>
              <a:t>Çocuk ailenin ve içinde yaşadığı çevrenin görgü ve kurallarını öğrenerek büyür. </a:t>
            </a:r>
          </a:p>
          <a:p>
            <a:r>
              <a:rPr lang="tr-TR"/>
              <a:t>Okuldaki kültürleme süreci genel kabul görmüş görgü ve kurallar üzerine kuruludur.</a:t>
            </a:r>
          </a:p>
          <a:p>
            <a:r>
              <a:rPr lang="tr-TR" b="1"/>
              <a:t>Kültürel çatışmada öğretmen neler yapabilir?</a:t>
            </a:r>
            <a:r>
              <a:rPr lang="tr-TR"/>
              <a:t> </a:t>
            </a:r>
          </a:p>
        </p:txBody>
      </p:sp>
      <p:sp>
        <p:nvSpPr>
          <p:cNvPr id="5" name="Slayt Numarası Yer Tutucusu 5"/>
          <p:cNvSpPr>
            <a:spLocks noGrp="1"/>
          </p:cNvSpPr>
          <p:nvPr>
            <p:ph type="sldNum" sz="quarter" idx="12"/>
          </p:nvPr>
        </p:nvSpPr>
        <p:spPr/>
        <p:txBody>
          <a:bodyPr/>
          <a:lstStyle/>
          <a:p>
            <a:fld id="{AF4E99ED-1314-4824-B242-AD61218EFAED}" type="slidenum">
              <a:rPr lang="tr-TR" altLang="en-US"/>
              <a:pPr/>
              <a:t>24</a:t>
            </a:fld>
            <a:endParaRPr lang="tr-TR" altLang="en-US"/>
          </a:p>
        </p:txBody>
      </p:sp>
      <p:pic>
        <p:nvPicPr>
          <p:cNvPr id="6" name="Picture 4" descr="sunu">
            <a:extLst>
              <a:ext uri="{FF2B5EF4-FFF2-40B4-BE49-F238E27FC236}">
                <a16:creationId xmlns:a16="http://schemas.microsoft.com/office/drawing/2014/main" id="{BE12E707-1F2F-4C86-9680-52CE3A73F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unu">
            <a:extLst>
              <a:ext uri="{FF2B5EF4-FFF2-40B4-BE49-F238E27FC236}">
                <a16:creationId xmlns:a16="http://schemas.microsoft.com/office/drawing/2014/main" id="{C5B8C884-DF24-4B9A-B09A-C4EAD53E74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6696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r-TR" sz="3800"/>
              <a:t>Medya ve diğer iletişim araçlarından kaynaklı nedenler</a:t>
            </a:r>
          </a:p>
        </p:txBody>
      </p:sp>
      <p:sp>
        <p:nvSpPr>
          <p:cNvPr id="34819" name="Rectangle 3"/>
          <p:cNvSpPr>
            <a:spLocks noGrp="1" noChangeArrowheads="1"/>
          </p:cNvSpPr>
          <p:nvPr>
            <p:ph idx="1"/>
          </p:nvPr>
        </p:nvSpPr>
        <p:spPr/>
        <p:txBody>
          <a:bodyPr/>
          <a:lstStyle/>
          <a:p>
            <a:pPr>
              <a:lnSpc>
                <a:spcPct val="90000"/>
              </a:lnSpc>
            </a:pPr>
            <a:r>
              <a:rPr lang="tr-TR" sz="2600"/>
              <a:t>Televizyon, bilgisayar, sinema, gazete, dergi, resimli hikaye, roman, afiş vb. yayınlar da çocuğun davranışlarını etkilemektedir. </a:t>
            </a:r>
          </a:p>
          <a:p>
            <a:pPr>
              <a:lnSpc>
                <a:spcPct val="90000"/>
              </a:lnSpc>
            </a:pPr>
            <a:r>
              <a:rPr lang="tr-TR" sz="2600"/>
              <a:t>Olumsuz etkiler olarak, okuldaki başarının düşmesi, arkadaşlarına olur olmadık zamanlarda vurmak, yetişkinlerle agresif konuşmalar, sık görülen kabuslar, sağlıksız besinlerin tüketiminin artması, sigara veya içki içme gibi durumlar, sorun davranışlar olarak karşımıza çıkıyor. </a:t>
            </a:r>
          </a:p>
          <a:p>
            <a:pPr>
              <a:lnSpc>
                <a:spcPct val="90000"/>
              </a:lnSpc>
            </a:pPr>
            <a:r>
              <a:rPr lang="tr-TR" sz="2600" b="1"/>
              <a:t>Öğretmen neler yapabilir?</a:t>
            </a:r>
          </a:p>
        </p:txBody>
      </p:sp>
      <p:sp>
        <p:nvSpPr>
          <p:cNvPr id="5" name="Slayt Numarası Yer Tutucusu 5"/>
          <p:cNvSpPr>
            <a:spLocks noGrp="1"/>
          </p:cNvSpPr>
          <p:nvPr>
            <p:ph type="sldNum" sz="quarter" idx="12"/>
          </p:nvPr>
        </p:nvSpPr>
        <p:spPr/>
        <p:txBody>
          <a:bodyPr/>
          <a:lstStyle/>
          <a:p>
            <a:fld id="{DD458E62-5A01-4C01-93CB-C3EDCF04F792}" type="slidenum">
              <a:rPr lang="tr-TR" altLang="en-US"/>
              <a:pPr/>
              <a:t>25</a:t>
            </a:fld>
            <a:endParaRPr lang="tr-TR" altLang="en-US"/>
          </a:p>
        </p:txBody>
      </p:sp>
      <p:pic>
        <p:nvPicPr>
          <p:cNvPr id="6" name="Picture 4" descr="sunu">
            <a:extLst>
              <a:ext uri="{FF2B5EF4-FFF2-40B4-BE49-F238E27FC236}">
                <a16:creationId xmlns:a16="http://schemas.microsoft.com/office/drawing/2014/main" id="{3C848B60-7F71-435F-8009-C12374FFF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r-TR" sz="3800"/>
              <a:t>Okul yönetiminden kaynaklı nedenler</a:t>
            </a:r>
          </a:p>
        </p:txBody>
      </p:sp>
      <p:sp>
        <p:nvSpPr>
          <p:cNvPr id="35843" name="Rectangle 3"/>
          <p:cNvSpPr>
            <a:spLocks noGrp="1" noChangeArrowheads="1"/>
          </p:cNvSpPr>
          <p:nvPr>
            <p:ph idx="1"/>
          </p:nvPr>
        </p:nvSpPr>
        <p:spPr/>
        <p:txBody>
          <a:bodyPr/>
          <a:lstStyle/>
          <a:p>
            <a:r>
              <a:rPr lang="tr-TR"/>
              <a:t>Çocuğun sorun davranışlarına kaynaklık eden kurumlardan birisi de iyi düzenlenmemiş okuldur. </a:t>
            </a:r>
          </a:p>
          <a:p>
            <a:r>
              <a:rPr lang="tr-TR"/>
              <a:t>Okul, çocuk için öncelikle arkadaşlık kurabileceği ve oyun oynayabileceği, sonra bu kazanımlarını öğrenimlerle pekiştireceği bir yer olmalıdır. </a:t>
            </a:r>
          </a:p>
        </p:txBody>
      </p:sp>
      <p:sp>
        <p:nvSpPr>
          <p:cNvPr id="5" name="Slayt Numarası Yer Tutucusu 5"/>
          <p:cNvSpPr>
            <a:spLocks noGrp="1"/>
          </p:cNvSpPr>
          <p:nvPr>
            <p:ph type="sldNum" sz="quarter" idx="12"/>
          </p:nvPr>
        </p:nvSpPr>
        <p:spPr/>
        <p:txBody>
          <a:bodyPr/>
          <a:lstStyle/>
          <a:p>
            <a:fld id="{18D34B7E-FD5E-4525-9EC4-90483C10E0FD}" type="slidenum">
              <a:rPr lang="tr-TR" altLang="en-US"/>
              <a:pPr/>
              <a:t>26</a:t>
            </a:fld>
            <a:endParaRPr lang="tr-TR" altLang="en-US"/>
          </a:p>
        </p:txBody>
      </p:sp>
      <p:pic>
        <p:nvPicPr>
          <p:cNvPr id="6" name="Picture 4" descr="sunu">
            <a:extLst>
              <a:ext uri="{FF2B5EF4-FFF2-40B4-BE49-F238E27FC236}">
                <a16:creationId xmlns:a16="http://schemas.microsoft.com/office/drawing/2014/main" id="{5F766838-9665-4EDF-BF2D-AF0605A27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tr-TR" sz="3800"/>
              <a:t>Okul yerleşimi ve ulaşımdan kaynaklı nedenler</a:t>
            </a:r>
          </a:p>
        </p:txBody>
      </p:sp>
      <p:sp>
        <p:nvSpPr>
          <p:cNvPr id="36867" name="Rectangle 3"/>
          <p:cNvSpPr>
            <a:spLocks noGrp="1" noChangeArrowheads="1"/>
          </p:cNvSpPr>
          <p:nvPr>
            <p:ph idx="1"/>
          </p:nvPr>
        </p:nvSpPr>
        <p:spPr/>
        <p:txBody>
          <a:bodyPr/>
          <a:lstStyle/>
          <a:p>
            <a:pPr>
              <a:lnSpc>
                <a:spcPct val="90000"/>
              </a:lnSpc>
            </a:pPr>
            <a:r>
              <a:rPr lang="tr-TR" sz="2100"/>
              <a:t>Eğitimin özellikle son yıllarda karşımıza çıkan önemli sorunlarından biri de okula ulaşım sorunudur. </a:t>
            </a:r>
          </a:p>
          <a:p>
            <a:pPr>
              <a:lnSpc>
                <a:spcPct val="90000"/>
              </a:lnSpc>
            </a:pPr>
            <a:r>
              <a:rPr lang="tr-TR" sz="2100"/>
              <a:t>Sabahın çok erken saatlerinde, büyük şehir trafiğinde okula ulaşmaya çalışan öğrenci daha başlangıçta genellikle </a:t>
            </a:r>
            <a:r>
              <a:rPr lang="tr-TR" sz="2100" b="1" i="1"/>
              <a:t>uykusunu alamamış ve yorgun olarak sınıfa girmektedir.</a:t>
            </a:r>
            <a:r>
              <a:rPr lang="tr-TR" sz="2100"/>
              <a:t> </a:t>
            </a:r>
          </a:p>
          <a:p>
            <a:pPr>
              <a:lnSpc>
                <a:spcPct val="90000"/>
              </a:lnSpc>
            </a:pPr>
            <a:r>
              <a:rPr lang="tr-TR" sz="2100"/>
              <a:t>Bu durum kırsal kesimde sonucu aynı ancak biçimi farklı bir şekilde karşımıza çıkmaktadır. </a:t>
            </a:r>
          </a:p>
          <a:p>
            <a:pPr>
              <a:lnSpc>
                <a:spcPct val="90000"/>
              </a:lnSpc>
            </a:pPr>
            <a:r>
              <a:rPr lang="tr-TR" sz="2100"/>
              <a:t>Bir diğer sorunlu uygulama da taşımalı eğitimdir. </a:t>
            </a:r>
          </a:p>
          <a:p>
            <a:pPr>
              <a:lnSpc>
                <a:spcPct val="90000"/>
              </a:lnSpc>
            </a:pPr>
            <a:r>
              <a:rPr lang="tr-TR" sz="2100"/>
              <a:t>Buralarda görevli öğretmenlerin sınıfta oluşabilecek sorun davranışlar konusunda daha bir duyarlılıkla hareket etmeleri gerekmektedir. </a:t>
            </a:r>
          </a:p>
        </p:txBody>
      </p:sp>
      <p:sp>
        <p:nvSpPr>
          <p:cNvPr id="5" name="Slayt Numarası Yer Tutucusu 5"/>
          <p:cNvSpPr>
            <a:spLocks noGrp="1"/>
          </p:cNvSpPr>
          <p:nvPr>
            <p:ph type="sldNum" sz="quarter" idx="12"/>
          </p:nvPr>
        </p:nvSpPr>
        <p:spPr/>
        <p:txBody>
          <a:bodyPr/>
          <a:lstStyle/>
          <a:p>
            <a:fld id="{49E4A4D6-4FEE-4723-AC54-8C5D7D0DD3E1}" type="slidenum">
              <a:rPr lang="tr-TR" altLang="en-US"/>
              <a:pPr/>
              <a:t>27</a:t>
            </a:fld>
            <a:endParaRPr lang="tr-TR" altLang="en-US"/>
          </a:p>
        </p:txBody>
      </p:sp>
      <p:pic>
        <p:nvPicPr>
          <p:cNvPr id="6" name="Picture 4" descr="sunu">
            <a:extLst>
              <a:ext uri="{FF2B5EF4-FFF2-40B4-BE49-F238E27FC236}">
                <a16:creationId xmlns:a16="http://schemas.microsoft.com/office/drawing/2014/main" id="{2E61E561-C8D0-40FD-ADA3-53AC0B6A3B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tr-TR" sz="3800"/>
              <a:t>Veli, okul, öğretmen ilişkilerinden kaynaklı nedenler,</a:t>
            </a:r>
          </a:p>
        </p:txBody>
      </p:sp>
      <p:sp>
        <p:nvSpPr>
          <p:cNvPr id="37891" name="Rectangle 3"/>
          <p:cNvSpPr>
            <a:spLocks noGrp="1" noChangeArrowheads="1"/>
          </p:cNvSpPr>
          <p:nvPr>
            <p:ph idx="1"/>
          </p:nvPr>
        </p:nvSpPr>
        <p:spPr/>
        <p:txBody>
          <a:bodyPr/>
          <a:lstStyle/>
          <a:p>
            <a:pPr>
              <a:lnSpc>
                <a:spcPct val="90000"/>
              </a:lnSpc>
            </a:pPr>
            <a:r>
              <a:rPr lang="tr-TR" sz="2600"/>
              <a:t>Öğretmen diğer öğelerle olduğu gibi ailelerle de ilişki içinde kendi amaçlarını gerçekleştirmeye çalışır. </a:t>
            </a:r>
          </a:p>
          <a:p>
            <a:pPr>
              <a:lnSpc>
                <a:spcPct val="90000"/>
              </a:lnSpc>
            </a:pPr>
            <a:r>
              <a:rPr lang="tr-TR" sz="2600"/>
              <a:t>Çocuğuna ilgi göstermeyen veliden dolayı öğrenci, sınıfın içinde bazı sorun davranışlar gösterebilir.</a:t>
            </a:r>
          </a:p>
          <a:p>
            <a:pPr>
              <a:lnSpc>
                <a:spcPct val="90000"/>
              </a:lnSpc>
            </a:pPr>
            <a:r>
              <a:rPr lang="tr-TR" sz="2600" b="1"/>
              <a:t>Okul yönetimi ve öğretmen neler yapmalıdır?</a:t>
            </a:r>
          </a:p>
          <a:p>
            <a:pPr>
              <a:lnSpc>
                <a:spcPct val="90000"/>
              </a:lnSpc>
            </a:pPr>
            <a:endParaRPr lang="tr-TR" sz="2600"/>
          </a:p>
        </p:txBody>
      </p:sp>
      <p:sp>
        <p:nvSpPr>
          <p:cNvPr id="5" name="Slayt Numarası Yer Tutucusu 5"/>
          <p:cNvSpPr>
            <a:spLocks noGrp="1"/>
          </p:cNvSpPr>
          <p:nvPr>
            <p:ph type="sldNum" sz="quarter" idx="12"/>
          </p:nvPr>
        </p:nvSpPr>
        <p:spPr/>
        <p:txBody>
          <a:bodyPr/>
          <a:lstStyle/>
          <a:p>
            <a:fld id="{8A99A59E-609C-45D1-9EFF-9A4A8D441864}" type="slidenum">
              <a:rPr lang="tr-TR" altLang="en-US"/>
              <a:pPr/>
              <a:t>28</a:t>
            </a:fld>
            <a:endParaRPr lang="tr-TR" altLang="en-US"/>
          </a:p>
        </p:txBody>
      </p:sp>
      <p:pic>
        <p:nvPicPr>
          <p:cNvPr id="6" name="Picture 4" descr="sunu">
            <a:extLst>
              <a:ext uri="{FF2B5EF4-FFF2-40B4-BE49-F238E27FC236}">
                <a16:creationId xmlns:a16="http://schemas.microsoft.com/office/drawing/2014/main" id="{431347B3-E9F0-43B8-B601-C960F7352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tr-TR" sz="3800"/>
              <a:t>Ekonomik yetersizliklerden kaynaklı nedenler</a:t>
            </a:r>
          </a:p>
        </p:txBody>
      </p:sp>
      <p:sp>
        <p:nvSpPr>
          <p:cNvPr id="38915" name="Rectangle 3"/>
          <p:cNvSpPr>
            <a:spLocks noGrp="1" noChangeArrowheads="1"/>
          </p:cNvSpPr>
          <p:nvPr>
            <p:ph idx="1"/>
          </p:nvPr>
        </p:nvSpPr>
        <p:spPr/>
        <p:txBody>
          <a:bodyPr/>
          <a:lstStyle/>
          <a:p>
            <a:r>
              <a:rPr lang="tr-TR"/>
              <a:t>Yeme, içme, barınma, giyinme, dinlenme, eğlenme, öğrenme, hatta sevme ve sevilme, bir grup tarafından kabul edilme vb. belirli bir gelirle gerçekleştirilir. </a:t>
            </a:r>
          </a:p>
          <a:p>
            <a:r>
              <a:rPr lang="tr-TR"/>
              <a:t>Yoksulluktan kaynaklı istenmeyen durumlar öğretmen tarafından bilinmeli ve bu duruma göre davranılmalıdır.</a:t>
            </a:r>
          </a:p>
        </p:txBody>
      </p:sp>
      <p:sp>
        <p:nvSpPr>
          <p:cNvPr id="5" name="Slayt Numarası Yer Tutucusu 5"/>
          <p:cNvSpPr>
            <a:spLocks noGrp="1"/>
          </p:cNvSpPr>
          <p:nvPr>
            <p:ph type="sldNum" sz="quarter" idx="12"/>
          </p:nvPr>
        </p:nvSpPr>
        <p:spPr/>
        <p:txBody>
          <a:bodyPr/>
          <a:lstStyle/>
          <a:p>
            <a:fld id="{95839E5F-A3A5-4865-81E3-0BF7966A8454}" type="slidenum">
              <a:rPr lang="tr-TR" altLang="en-US"/>
              <a:pPr/>
              <a:t>29</a:t>
            </a:fld>
            <a:endParaRPr lang="tr-TR" altLang="en-US"/>
          </a:p>
        </p:txBody>
      </p:sp>
      <p:pic>
        <p:nvPicPr>
          <p:cNvPr id="6" name="Picture 4" descr="sunu">
            <a:extLst>
              <a:ext uri="{FF2B5EF4-FFF2-40B4-BE49-F238E27FC236}">
                <a16:creationId xmlns:a16="http://schemas.microsoft.com/office/drawing/2014/main" id="{78EB2D5A-86BA-4F55-BEEC-DF8622F7D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tr-TR" sz="3800"/>
              <a:t>Araç gereç yetersizliğinden kaynaklı nedenler</a:t>
            </a:r>
          </a:p>
        </p:txBody>
      </p:sp>
      <p:sp>
        <p:nvSpPr>
          <p:cNvPr id="39939" name="Rectangle 3"/>
          <p:cNvSpPr>
            <a:spLocks noGrp="1" noChangeArrowheads="1"/>
          </p:cNvSpPr>
          <p:nvPr>
            <p:ph idx="1"/>
          </p:nvPr>
        </p:nvSpPr>
        <p:spPr/>
        <p:txBody>
          <a:bodyPr/>
          <a:lstStyle/>
          <a:p>
            <a:r>
              <a:rPr lang="tr-TR"/>
              <a:t>İstendik davranış değişikliği, etkili bir iletişim ortamının oluşturulması, bu ortamın en etkili iletişim araç ve gereçleriyle zenginleştirilmesi ile mümkündür.</a:t>
            </a:r>
          </a:p>
          <a:p>
            <a:r>
              <a:rPr lang="tr-TR"/>
              <a:t>Öğretmen tüm olumsuzluklara rağmen araç-gereç üretmedeki becerisini göstererek bu durumda oluşabilecek sorun davranışların etkisini azaltabilir. </a:t>
            </a:r>
          </a:p>
        </p:txBody>
      </p:sp>
      <p:sp>
        <p:nvSpPr>
          <p:cNvPr id="5" name="Slayt Numarası Yer Tutucusu 5"/>
          <p:cNvSpPr>
            <a:spLocks noGrp="1"/>
          </p:cNvSpPr>
          <p:nvPr>
            <p:ph type="sldNum" sz="quarter" idx="12"/>
          </p:nvPr>
        </p:nvSpPr>
        <p:spPr/>
        <p:txBody>
          <a:bodyPr/>
          <a:lstStyle/>
          <a:p>
            <a:fld id="{8A91A96C-E07B-488A-A80A-6435E9871699}" type="slidenum">
              <a:rPr lang="tr-TR" altLang="en-US"/>
              <a:pPr/>
              <a:t>30</a:t>
            </a:fld>
            <a:endParaRPr lang="tr-TR" altLang="en-US"/>
          </a:p>
        </p:txBody>
      </p:sp>
      <p:pic>
        <p:nvPicPr>
          <p:cNvPr id="6" name="Picture 4" descr="sunu">
            <a:extLst>
              <a:ext uri="{FF2B5EF4-FFF2-40B4-BE49-F238E27FC236}">
                <a16:creationId xmlns:a16="http://schemas.microsoft.com/office/drawing/2014/main" id="{D59CCE9A-DA5B-4723-BAA9-1833C063A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tr-TR" sz="3800"/>
              <a:t>Rehberlik hizmetlerinin yetersizliğinden kaynaklı nedenler.</a:t>
            </a:r>
          </a:p>
        </p:txBody>
      </p:sp>
      <p:sp>
        <p:nvSpPr>
          <p:cNvPr id="40963" name="Rectangle 3"/>
          <p:cNvSpPr>
            <a:spLocks noGrp="1" noChangeArrowheads="1"/>
          </p:cNvSpPr>
          <p:nvPr>
            <p:ph idx="1"/>
          </p:nvPr>
        </p:nvSpPr>
        <p:spPr/>
        <p:txBody>
          <a:bodyPr/>
          <a:lstStyle/>
          <a:p>
            <a:r>
              <a:rPr lang="tr-TR" sz="2600"/>
              <a:t>Bu etkinliğin amacı, öğrencinin öğretimden en iyi seviyede yararlanması için gerekli ortamı kurabilmektir; bunun da ötesinde öğrencinin kendini gerçekleştirmesinde yardımcı olmaktır. </a:t>
            </a:r>
          </a:p>
          <a:p>
            <a:r>
              <a:rPr lang="tr-TR" sz="2600"/>
              <a:t>Bu servisler, öğrenciye kişisel sorunlarının çözümü için gerekli olan olgusal bilgileri sağlayan, onların kendilerini tanıyarak, bir güçlüğü gidermede seçeneğe yönelmelerine   yardım eden kurumlardır. </a:t>
            </a:r>
          </a:p>
        </p:txBody>
      </p:sp>
      <p:sp>
        <p:nvSpPr>
          <p:cNvPr id="5" name="Slayt Numarası Yer Tutucusu 5"/>
          <p:cNvSpPr>
            <a:spLocks noGrp="1"/>
          </p:cNvSpPr>
          <p:nvPr>
            <p:ph type="sldNum" sz="quarter" idx="12"/>
          </p:nvPr>
        </p:nvSpPr>
        <p:spPr/>
        <p:txBody>
          <a:bodyPr/>
          <a:lstStyle/>
          <a:p>
            <a:fld id="{5526F60B-A26D-41D8-BD13-692110339BD1}" type="slidenum">
              <a:rPr lang="tr-TR" altLang="en-US"/>
              <a:pPr/>
              <a:t>31</a:t>
            </a:fld>
            <a:endParaRPr lang="tr-TR" altLang="en-US"/>
          </a:p>
        </p:txBody>
      </p:sp>
      <p:pic>
        <p:nvPicPr>
          <p:cNvPr id="6" name="Picture 4" descr="sunu">
            <a:extLst>
              <a:ext uri="{FF2B5EF4-FFF2-40B4-BE49-F238E27FC236}">
                <a16:creationId xmlns:a16="http://schemas.microsoft.com/office/drawing/2014/main" id="{EACFF16B-3F4D-4487-B539-F0292EDFF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tr-TR" sz="3800" i="1"/>
              <a:t>Sorun Davranışların Önlenmesine Yönelik Yaklaşımlar</a:t>
            </a:r>
            <a:r>
              <a:rPr lang="tr-TR" sz="3800"/>
              <a:t> </a:t>
            </a:r>
          </a:p>
        </p:txBody>
      </p:sp>
      <p:sp>
        <p:nvSpPr>
          <p:cNvPr id="41987" name="Rectangle 3"/>
          <p:cNvSpPr>
            <a:spLocks noGrp="1" noChangeArrowheads="1"/>
          </p:cNvSpPr>
          <p:nvPr>
            <p:ph idx="1"/>
          </p:nvPr>
        </p:nvSpPr>
        <p:spPr/>
        <p:txBody>
          <a:bodyPr/>
          <a:lstStyle/>
          <a:p>
            <a:r>
              <a:rPr lang="tr-TR"/>
              <a:t>Sorun davranışların önlenmesinde öncelikle öğretmen gerçek nedenlere inebilecek mesleki ve sosyal yeterliliği gösterebilmelidir </a:t>
            </a:r>
          </a:p>
          <a:p>
            <a:r>
              <a:rPr lang="tr-TR"/>
              <a:t>Davranış modellerine göre kabul edilemez bir davranış, sorunların birbiri ardına gelmesiyle meydana gelebilir. </a:t>
            </a:r>
          </a:p>
        </p:txBody>
      </p:sp>
      <p:sp>
        <p:nvSpPr>
          <p:cNvPr id="5" name="Slayt Numarası Yer Tutucusu 5"/>
          <p:cNvSpPr>
            <a:spLocks noGrp="1"/>
          </p:cNvSpPr>
          <p:nvPr>
            <p:ph type="sldNum" sz="quarter" idx="12"/>
          </p:nvPr>
        </p:nvSpPr>
        <p:spPr/>
        <p:txBody>
          <a:bodyPr/>
          <a:lstStyle/>
          <a:p>
            <a:fld id="{BF3AA953-F8D2-4AEA-94BE-4AD0B5CC7375}" type="slidenum">
              <a:rPr lang="tr-TR" altLang="en-US"/>
              <a:pPr/>
              <a:t>32</a:t>
            </a:fld>
            <a:endParaRPr lang="tr-TR" altLang="en-US"/>
          </a:p>
        </p:txBody>
      </p:sp>
      <p:pic>
        <p:nvPicPr>
          <p:cNvPr id="6" name="Picture 4" descr="sunu">
            <a:extLst>
              <a:ext uri="{FF2B5EF4-FFF2-40B4-BE49-F238E27FC236}">
                <a16:creationId xmlns:a16="http://schemas.microsoft.com/office/drawing/2014/main" id="{6BD3541B-6559-4A61-8F0A-7729DFAA7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tr-TR" i="1"/>
              <a:t>Sorun Davranışı Göz Ardı Etmek</a:t>
            </a:r>
            <a:r>
              <a:rPr lang="tr-TR"/>
              <a:t> </a:t>
            </a:r>
          </a:p>
        </p:txBody>
      </p:sp>
      <p:sp>
        <p:nvSpPr>
          <p:cNvPr id="43011" name="Rectangle 3"/>
          <p:cNvSpPr>
            <a:spLocks noGrp="1" noChangeArrowheads="1"/>
          </p:cNvSpPr>
          <p:nvPr>
            <p:ph idx="1"/>
          </p:nvPr>
        </p:nvSpPr>
        <p:spPr>
          <a:xfrm>
            <a:off x="900113" y="1773238"/>
            <a:ext cx="7632700" cy="4679950"/>
          </a:xfrm>
        </p:spPr>
        <p:txBody>
          <a:bodyPr/>
          <a:lstStyle/>
          <a:p>
            <a:pPr>
              <a:lnSpc>
                <a:spcPct val="90000"/>
              </a:lnSpc>
            </a:pPr>
            <a:r>
              <a:rPr lang="tr-TR" sz="2100"/>
              <a:t>Sorun davranış, diğer önemli sorun davranışlara kaynaklık etmiyorsa veya  yanlışlıkla yapılmışsa görmezlikten gelinebilir. </a:t>
            </a:r>
          </a:p>
          <a:p>
            <a:pPr>
              <a:lnSpc>
                <a:spcPct val="90000"/>
              </a:lnSpc>
            </a:pPr>
            <a:r>
              <a:rPr lang="tr-TR" sz="2100"/>
              <a:t>Öğretmen davranışı gördüğünü ve onaylamadığını bazı mimiklerle veya uygun diğer tepkilerle belirtmelidir.</a:t>
            </a:r>
          </a:p>
          <a:p>
            <a:pPr>
              <a:lnSpc>
                <a:spcPct val="90000"/>
              </a:lnSpc>
            </a:pPr>
            <a:r>
              <a:rPr lang="tr-TR" sz="2100"/>
              <a:t>Göz ardı etme şu durumlarda yararlıdır:</a:t>
            </a:r>
          </a:p>
          <a:p>
            <a:pPr lvl="1">
              <a:lnSpc>
                <a:spcPct val="90000"/>
              </a:lnSpc>
            </a:pPr>
            <a:r>
              <a:rPr lang="tr-TR" sz="2000"/>
              <a:t>Davranışın ciddi etkileri olmadığında,</a:t>
            </a:r>
          </a:p>
          <a:p>
            <a:pPr lvl="1">
              <a:lnSpc>
                <a:spcPct val="90000"/>
              </a:lnSpc>
            </a:pPr>
            <a:r>
              <a:rPr lang="tr-TR" sz="2000"/>
              <a:t>Dersin iyi gidişi ve derse katılım bozulmadığında,</a:t>
            </a:r>
          </a:p>
          <a:p>
            <a:pPr lvl="1">
              <a:lnSpc>
                <a:spcPct val="90000"/>
              </a:lnSpc>
            </a:pPr>
            <a:r>
              <a:rPr lang="tr-TR" sz="2000"/>
              <a:t>Sorun davranış  diğerleri tarafından desteklenmediği bir başka deyişle sürdürülme olasılığı olmadığında,</a:t>
            </a:r>
          </a:p>
          <a:p>
            <a:pPr lvl="1">
              <a:lnSpc>
                <a:spcPct val="90000"/>
              </a:lnSpc>
            </a:pPr>
            <a:r>
              <a:rPr lang="tr-TR" sz="2000"/>
              <a:t>Sorun davranış ders boyunca birkaç kez tekrarlanmadığında ve dersi amaçlarından saptırmadığında.</a:t>
            </a:r>
          </a:p>
        </p:txBody>
      </p:sp>
      <p:sp>
        <p:nvSpPr>
          <p:cNvPr id="5" name="Slayt Numarası Yer Tutucusu 5"/>
          <p:cNvSpPr>
            <a:spLocks noGrp="1"/>
          </p:cNvSpPr>
          <p:nvPr>
            <p:ph type="sldNum" sz="quarter" idx="12"/>
          </p:nvPr>
        </p:nvSpPr>
        <p:spPr/>
        <p:txBody>
          <a:bodyPr/>
          <a:lstStyle/>
          <a:p>
            <a:fld id="{4515557B-696F-4025-88B0-AA6B35531639}" type="slidenum">
              <a:rPr lang="tr-TR" altLang="en-US"/>
              <a:pPr/>
              <a:t>33</a:t>
            </a:fld>
            <a:endParaRPr lang="tr-TR" altLang="en-US"/>
          </a:p>
        </p:txBody>
      </p:sp>
      <p:pic>
        <p:nvPicPr>
          <p:cNvPr id="6" name="Picture 4" descr="sunu">
            <a:extLst>
              <a:ext uri="{FF2B5EF4-FFF2-40B4-BE49-F238E27FC236}">
                <a16:creationId xmlns:a16="http://schemas.microsoft.com/office/drawing/2014/main" id="{E5AF7A6D-2F2F-47C0-B536-DCCEDE531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tr-TR" i="1"/>
              <a:t>Çevre Koşullarını Değiştirmek</a:t>
            </a:r>
          </a:p>
        </p:txBody>
      </p:sp>
      <p:sp>
        <p:nvSpPr>
          <p:cNvPr id="44035" name="Rectangle 3"/>
          <p:cNvSpPr>
            <a:spLocks noGrp="1" noChangeArrowheads="1"/>
          </p:cNvSpPr>
          <p:nvPr>
            <p:ph idx="1"/>
          </p:nvPr>
        </p:nvSpPr>
        <p:spPr/>
        <p:txBody>
          <a:bodyPr/>
          <a:lstStyle/>
          <a:p>
            <a:pPr marL="990600" lvl="1" indent="-533400"/>
            <a:r>
              <a:rPr lang="tr-TR"/>
              <a:t>Etkinliği değiştirmek</a:t>
            </a:r>
          </a:p>
          <a:p>
            <a:pPr marL="990600" lvl="1" indent="-533400"/>
            <a:r>
              <a:rPr lang="tr-TR"/>
              <a:t>Yardım sağlamak</a:t>
            </a:r>
          </a:p>
          <a:p>
            <a:pPr marL="990600" lvl="1" indent="-533400"/>
            <a:r>
              <a:rPr lang="tr-TR"/>
              <a:t>Düzenlemeyi değiştirmek</a:t>
            </a:r>
          </a:p>
          <a:p>
            <a:pPr marL="990600" lvl="1" indent="-533400"/>
            <a:r>
              <a:rPr lang="tr-TR"/>
              <a:t>Dikkat dağıtıcıları kaldırmak</a:t>
            </a:r>
          </a:p>
          <a:p>
            <a:pPr marL="990600" lvl="1" indent="-533400"/>
            <a:r>
              <a:rPr lang="tr-TR"/>
              <a:t>Çocukların durum değiştirmesine izin vermek</a:t>
            </a:r>
          </a:p>
          <a:p>
            <a:pPr marL="990600" lvl="1" indent="-533400"/>
            <a:r>
              <a:rPr lang="tr-TR"/>
              <a:t>Mizah yada komiklik yapmak</a:t>
            </a:r>
          </a:p>
        </p:txBody>
      </p:sp>
      <p:sp>
        <p:nvSpPr>
          <p:cNvPr id="5" name="Slayt Numarası Yer Tutucusu 5"/>
          <p:cNvSpPr>
            <a:spLocks noGrp="1"/>
          </p:cNvSpPr>
          <p:nvPr>
            <p:ph type="sldNum" sz="quarter" idx="12"/>
          </p:nvPr>
        </p:nvSpPr>
        <p:spPr/>
        <p:txBody>
          <a:bodyPr/>
          <a:lstStyle/>
          <a:p>
            <a:fld id="{2BDA16E1-CD6F-49FE-8CC2-B7BBE2C67230}" type="slidenum">
              <a:rPr lang="tr-TR" altLang="en-US"/>
              <a:pPr/>
              <a:t>34</a:t>
            </a:fld>
            <a:endParaRPr lang="tr-TR" altLang="en-US"/>
          </a:p>
        </p:txBody>
      </p:sp>
      <p:pic>
        <p:nvPicPr>
          <p:cNvPr id="6" name="Picture 4" descr="sunu">
            <a:extLst>
              <a:ext uri="{FF2B5EF4-FFF2-40B4-BE49-F238E27FC236}">
                <a16:creationId xmlns:a16="http://schemas.microsoft.com/office/drawing/2014/main" id="{82937DF9-FD8D-4D9D-9617-AF0094973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tr-TR" sz="3800"/>
              <a:t>Ilımlı kontrol tekniklerini kullanma</a:t>
            </a:r>
          </a:p>
        </p:txBody>
      </p:sp>
      <p:sp>
        <p:nvSpPr>
          <p:cNvPr id="45059" name="Rectangle 3"/>
          <p:cNvSpPr>
            <a:spLocks noGrp="1" noChangeArrowheads="1"/>
          </p:cNvSpPr>
          <p:nvPr>
            <p:ph idx="1"/>
          </p:nvPr>
        </p:nvSpPr>
        <p:spPr/>
        <p:txBody>
          <a:bodyPr/>
          <a:lstStyle/>
          <a:p>
            <a:pPr marL="609600" indent="-609600"/>
            <a:r>
              <a:rPr lang="tr-TR"/>
              <a:t>İşaret vermek</a:t>
            </a:r>
          </a:p>
          <a:p>
            <a:pPr marL="609600" indent="-609600"/>
            <a:r>
              <a:rPr lang="tr-TR"/>
              <a:t>Hareket etmek</a:t>
            </a:r>
          </a:p>
          <a:p>
            <a:pPr marL="609600" indent="-609600"/>
            <a:r>
              <a:rPr lang="tr-TR"/>
              <a:t>Dokunmak</a:t>
            </a:r>
          </a:p>
          <a:p>
            <a:pPr marL="609600" indent="-609600"/>
            <a:r>
              <a:rPr lang="tr-TR"/>
              <a:t>Yapılacak görevleri hatırlatmak ve davet etmek </a:t>
            </a:r>
          </a:p>
          <a:p>
            <a:pPr marL="609600" indent="-609600"/>
            <a:r>
              <a:rPr lang="tr-TR"/>
              <a:t>Sonuçlarla ilgili hatırlatıcılar</a:t>
            </a:r>
          </a:p>
        </p:txBody>
      </p:sp>
      <p:sp>
        <p:nvSpPr>
          <p:cNvPr id="5" name="Slayt Numarası Yer Tutucusu 5"/>
          <p:cNvSpPr>
            <a:spLocks noGrp="1"/>
          </p:cNvSpPr>
          <p:nvPr>
            <p:ph type="sldNum" sz="quarter" idx="12"/>
          </p:nvPr>
        </p:nvSpPr>
        <p:spPr/>
        <p:txBody>
          <a:bodyPr/>
          <a:lstStyle/>
          <a:p>
            <a:fld id="{1D363217-9A57-4474-863B-B2526351B901}" type="slidenum">
              <a:rPr lang="tr-TR" altLang="en-US"/>
              <a:pPr/>
              <a:t>35</a:t>
            </a:fld>
            <a:endParaRPr lang="tr-TR" altLang="en-US"/>
          </a:p>
        </p:txBody>
      </p:sp>
      <p:pic>
        <p:nvPicPr>
          <p:cNvPr id="6" name="Picture 4" descr="sunu">
            <a:extLst>
              <a:ext uri="{FF2B5EF4-FFF2-40B4-BE49-F238E27FC236}">
                <a16:creationId xmlns:a16="http://schemas.microsoft.com/office/drawing/2014/main" id="{BEC1F518-54B1-4925-BC6D-5F1555938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tr-TR" i="1"/>
              <a:t>Akran Grup Etkisini Kullanma</a:t>
            </a:r>
          </a:p>
        </p:txBody>
      </p:sp>
      <p:sp>
        <p:nvSpPr>
          <p:cNvPr id="46083" name="Rectangle 3"/>
          <p:cNvSpPr>
            <a:spLocks noGrp="1" noChangeArrowheads="1"/>
          </p:cNvSpPr>
          <p:nvPr>
            <p:ph idx="1"/>
          </p:nvPr>
        </p:nvSpPr>
        <p:spPr/>
        <p:txBody>
          <a:bodyPr/>
          <a:lstStyle/>
          <a:p>
            <a:pPr>
              <a:buFontTx/>
              <a:buNone/>
            </a:pPr>
            <a:r>
              <a:rPr lang="tr-TR"/>
              <a:t>	Sınıfta öğretmenin pekiştirmediği bir davranış, öğrencinin arkadaşları tarafından destekleniyorsa bazı güç durumlar oluşabilir. Bu çatışmaya düşmemek için öğretmenin gurup içinde istediği davranışı gösteren çocukları ödüllendirip, tüm gurup üyelerini istediği davranışı gerçekleştirmeye yöneltmeleri gerekir.</a:t>
            </a:r>
          </a:p>
        </p:txBody>
      </p:sp>
      <p:sp>
        <p:nvSpPr>
          <p:cNvPr id="5" name="Slayt Numarası Yer Tutucusu 5"/>
          <p:cNvSpPr>
            <a:spLocks noGrp="1"/>
          </p:cNvSpPr>
          <p:nvPr>
            <p:ph type="sldNum" sz="quarter" idx="12"/>
          </p:nvPr>
        </p:nvSpPr>
        <p:spPr/>
        <p:txBody>
          <a:bodyPr/>
          <a:lstStyle/>
          <a:p>
            <a:fld id="{E090AF1B-0C5C-4B95-BF7D-BE1E6D8F1717}" type="slidenum">
              <a:rPr lang="tr-TR" altLang="en-US"/>
              <a:pPr/>
              <a:t>36</a:t>
            </a:fld>
            <a:endParaRPr lang="tr-TR" altLang="en-US"/>
          </a:p>
        </p:txBody>
      </p:sp>
      <p:pic>
        <p:nvPicPr>
          <p:cNvPr id="6" name="Picture 4" descr="sunu">
            <a:extLst>
              <a:ext uri="{FF2B5EF4-FFF2-40B4-BE49-F238E27FC236}">
                <a16:creationId xmlns:a16="http://schemas.microsoft.com/office/drawing/2014/main" id="{94741A3B-050C-41DC-99EA-55A19F06B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tr-TR" i="1"/>
              <a:t>Sert Kontrol Tepkileri</a:t>
            </a:r>
          </a:p>
        </p:txBody>
      </p:sp>
      <p:sp>
        <p:nvSpPr>
          <p:cNvPr id="47107" name="Rectangle 3"/>
          <p:cNvSpPr>
            <a:spLocks noGrp="1" noChangeArrowheads="1"/>
          </p:cNvSpPr>
          <p:nvPr>
            <p:ph idx="1"/>
          </p:nvPr>
        </p:nvSpPr>
        <p:spPr/>
        <p:txBody>
          <a:bodyPr/>
          <a:lstStyle/>
          <a:p>
            <a:pPr>
              <a:buFontTx/>
              <a:buNone/>
            </a:pPr>
            <a:r>
              <a:rPr lang="tr-TR"/>
              <a:t>	Bu önlemlerin sınıftaki sevgi atmosferini tehlikeye düşürdüğü ve arzu edilen ortamın tekrar kurulabilmesi için alındığı unutulmamalıdır. </a:t>
            </a:r>
          </a:p>
          <a:p>
            <a:pPr>
              <a:buFontTx/>
              <a:buNone/>
            </a:pPr>
            <a:r>
              <a:rPr lang="tr-TR" b="1" i="1"/>
              <a:t>	“Her öğrenci güvenilmezliği kanıtlanıncaya kadar güvenilirdir.”</a:t>
            </a:r>
            <a:r>
              <a:rPr lang="tr-TR"/>
              <a:t> </a:t>
            </a:r>
          </a:p>
        </p:txBody>
      </p:sp>
      <p:sp>
        <p:nvSpPr>
          <p:cNvPr id="5" name="Slayt Numarası Yer Tutucusu 5"/>
          <p:cNvSpPr>
            <a:spLocks noGrp="1"/>
          </p:cNvSpPr>
          <p:nvPr>
            <p:ph type="sldNum" sz="quarter" idx="12"/>
          </p:nvPr>
        </p:nvSpPr>
        <p:spPr/>
        <p:txBody>
          <a:bodyPr/>
          <a:lstStyle/>
          <a:p>
            <a:fld id="{EF997E7D-51B1-47B8-93EE-860FB648329D}" type="slidenum">
              <a:rPr lang="tr-TR" altLang="en-US"/>
              <a:pPr/>
              <a:t>37</a:t>
            </a:fld>
            <a:endParaRPr lang="tr-TR" altLang="en-US"/>
          </a:p>
        </p:txBody>
      </p:sp>
      <p:pic>
        <p:nvPicPr>
          <p:cNvPr id="6" name="Picture 4" descr="sunu">
            <a:extLst>
              <a:ext uri="{FF2B5EF4-FFF2-40B4-BE49-F238E27FC236}">
                <a16:creationId xmlns:a16="http://schemas.microsoft.com/office/drawing/2014/main" id="{82869E4B-3AAD-4CE4-A5AE-5D99A3E01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tr-TR" i="1"/>
              <a:t>İşlemler için uyarma</a:t>
            </a:r>
            <a:r>
              <a:rPr lang="tr-TR"/>
              <a:t> </a:t>
            </a:r>
          </a:p>
        </p:txBody>
      </p:sp>
      <p:sp>
        <p:nvSpPr>
          <p:cNvPr id="48131" name="Rectangle 3"/>
          <p:cNvSpPr>
            <a:spLocks noGrp="1" noChangeArrowheads="1"/>
          </p:cNvSpPr>
          <p:nvPr>
            <p:ph idx="1"/>
          </p:nvPr>
        </p:nvSpPr>
        <p:spPr/>
        <p:txBody>
          <a:bodyPr/>
          <a:lstStyle/>
          <a:p>
            <a:r>
              <a:rPr lang="tr-TR" sz="2600" i="1"/>
              <a:t>Bunun bir uyarı olduğunu açıkça söyleyin ve çocuğun dikkatini çekin</a:t>
            </a:r>
            <a:r>
              <a:rPr lang="tr-TR" sz="2600"/>
              <a:t> </a:t>
            </a:r>
          </a:p>
          <a:p>
            <a:r>
              <a:rPr lang="tr-TR" sz="2600" i="1"/>
              <a:t>Çocuğa ait olan farklı davranışı belirleyin</a:t>
            </a:r>
            <a:r>
              <a:rPr lang="tr-TR" sz="2600"/>
              <a:t> </a:t>
            </a:r>
          </a:p>
          <a:p>
            <a:r>
              <a:rPr lang="tr-TR" sz="2600" i="1"/>
              <a:t>Razı olmamasının sonuçlarının onun açısından neler olacağını açıklayarak belirtin</a:t>
            </a:r>
            <a:r>
              <a:rPr lang="tr-TR" sz="2600"/>
              <a:t> </a:t>
            </a:r>
          </a:p>
          <a:p>
            <a:r>
              <a:rPr lang="tr-TR" sz="2600" i="1"/>
              <a:t>Sınıfta gerçekleşen asıl işe dikkat çekme</a:t>
            </a:r>
            <a:r>
              <a:rPr lang="tr-TR" sz="2600"/>
              <a:t> </a:t>
            </a:r>
          </a:p>
          <a:p>
            <a:r>
              <a:rPr lang="tr-TR" sz="2600" i="1"/>
              <a:t>Uyarıdan sonra hemen konuya dönme</a:t>
            </a:r>
            <a:r>
              <a:rPr lang="tr-TR" sz="2600"/>
              <a:t> </a:t>
            </a:r>
          </a:p>
          <a:p>
            <a:r>
              <a:rPr lang="tr-TR" sz="2600" i="1"/>
              <a:t>Çocuğa son bir uyarı verme</a:t>
            </a:r>
            <a:r>
              <a:rPr lang="tr-TR" sz="2600"/>
              <a:t> </a:t>
            </a:r>
          </a:p>
        </p:txBody>
      </p:sp>
      <p:sp>
        <p:nvSpPr>
          <p:cNvPr id="5" name="Slayt Numarası Yer Tutucusu 5"/>
          <p:cNvSpPr>
            <a:spLocks noGrp="1"/>
          </p:cNvSpPr>
          <p:nvPr>
            <p:ph type="sldNum" sz="quarter" idx="12"/>
          </p:nvPr>
        </p:nvSpPr>
        <p:spPr/>
        <p:txBody>
          <a:bodyPr/>
          <a:lstStyle/>
          <a:p>
            <a:fld id="{1B088BFC-F0FC-40A6-A9EB-C3395EACCE12}" type="slidenum">
              <a:rPr lang="tr-TR" altLang="en-US"/>
              <a:pPr/>
              <a:t>38</a:t>
            </a:fld>
            <a:endParaRPr lang="tr-TR" altLang="en-US"/>
          </a:p>
        </p:txBody>
      </p:sp>
      <p:pic>
        <p:nvPicPr>
          <p:cNvPr id="6" name="Picture 4" descr="sunu">
            <a:extLst>
              <a:ext uri="{FF2B5EF4-FFF2-40B4-BE49-F238E27FC236}">
                <a16:creationId xmlns:a16="http://schemas.microsoft.com/office/drawing/2014/main" id="{F8596E69-B910-4C41-B3B8-55161F8ED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tr-TR" i="1"/>
              <a:t>Yaptırım</a:t>
            </a:r>
            <a:r>
              <a:rPr lang="tr-TR"/>
              <a:t> </a:t>
            </a:r>
          </a:p>
        </p:txBody>
      </p:sp>
      <p:sp>
        <p:nvSpPr>
          <p:cNvPr id="50179" name="Rectangle 3"/>
          <p:cNvSpPr>
            <a:spLocks noGrp="1" noChangeArrowheads="1"/>
          </p:cNvSpPr>
          <p:nvPr>
            <p:ph idx="1"/>
          </p:nvPr>
        </p:nvSpPr>
        <p:spPr>
          <a:xfrm>
            <a:off x="971550" y="1700213"/>
            <a:ext cx="7777163" cy="4249737"/>
          </a:xfrm>
        </p:spPr>
        <p:txBody>
          <a:bodyPr/>
          <a:lstStyle/>
          <a:p>
            <a:pPr>
              <a:lnSpc>
                <a:spcPct val="80000"/>
              </a:lnSpc>
            </a:pPr>
            <a:r>
              <a:rPr lang="tr-TR" sz="2600"/>
              <a:t>Yaptırım, sorun davranış uygun ılımlı tekniklerin kullanılmasına rağmen öğrenme ve öğretme etkinliklerini kesecek veya  ciddi hasarlara yol açacak nitelikte ise devreye sokulmalıdır. </a:t>
            </a:r>
          </a:p>
          <a:p>
            <a:pPr>
              <a:lnSpc>
                <a:spcPct val="80000"/>
              </a:lnSpc>
            </a:pPr>
            <a:r>
              <a:rPr lang="tr-TR" sz="2600"/>
              <a:t>Yaptırım, davranışla orantılı olmak durumundadır </a:t>
            </a:r>
          </a:p>
          <a:p>
            <a:pPr>
              <a:lnSpc>
                <a:spcPct val="80000"/>
              </a:lnSpc>
            </a:pPr>
            <a:r>
              <a:rPr lang="tr-TR" sz="2600"/>
              <a:t>Yaptırım uygulamada dikkat edilmesi gereken bir durum da, yaptırım aracı olarak kullanılan eylemlerin geçerliliğidir </a:t>
            </a:r>
          </a:p>
          <a:p>
            <a:pPr>
              <a:lnSpc>
                <a:spcPct val="80000"/>
              </a:lnSpc>
            </a:pPr>
            <a:r>
              <a:rPr lang="tr-TR" sz="2600"/>
              <a:t>Okulda fiziksel yaptırımlara yer vermemek gerekir. </a:t>
            </a:r>
          </a:p>
          <a:p>
            <a:pPr>
              <a:lnSpc>
                <a:spcPct val="80000"/>
              </a:lnSpc>
            </a:pPr>
            <a:endParaRPr lang="tr-TR" sz="2600"/>
          </a:p>
        </p:txBody>
      </p:sp>
      <p:sp>
        <p:nvSpPr>
          <p:cNvPr id="5" name="Slayt Numarası Yer Tutucusu 5"/>
          <p:cNvSpPr>
            <a:spLocks noGrp="1"/>
          </p:cNvSpPr>
          <p:nvPr>
            <p:ph type="sldNum" sz="quarter" idx="12"/>
          </p:nvPr>
        </p:nvSpPr>
        <p:spPr/>
        <p:txBody>
          <a:bodyPr/>
          <a:lstStyle/>
          <a:p>
            <a:fld id="{59B3A585-A016-4F06-A2B2-95946F4E3792}" type="slidenum">
              <a:rPr lang="tr-TR" altLang="en-US"/>
              <a:pPr/>
              <a:t>39</a:t>
            </a:fld>
            <a:endParaRPr lang="tr-TR" altLang="en-US"/>
          </a:p>
        </p:txBody>
      </p:sp>
      <p:pic>
        <p:nvPicPr>
          <p:cNvPr id="6" name="Picture 4" descr="sunu">
            <a:extLst>
              <a:ext uri="{FF2B5EF4-FFF2-40B4-BE49-F238E27FC236}">
                <a16:creationId xmlns:a16="http://schemas.microsoft.com/office/drawing/2014/main" id="{48FC7BB8-0963-4565-95CF-5CECF50B4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17232"/>
            <a:ext cx="9144000"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a:xfrm>
            <a:off x="684213" y="1844675"/>
            <a:ext cx="7556500" cy="2520950"/>
          </a:xfrm>
        </p:spPr>
        <p:txBody>
          <a:bodyPr/>
          <a:lstStyle/>
          <a:p>
            <a:r>
              <a:rPr lang="tr-TR" i="1"/>
              <a:t>Dayak atan bir öğretmen, aynı zamanda dayak atmayı da öğretiyor demektir.</a:t>
            </a:r>
            <a:r>
              <a:rPr lang="tr-TR"/>
              <a:t> </a:t>
            </a:r>
          </a:p>
        </p:txBody>
      </p:sp>
      <p:sp>
        <p:nvSpPr>
          <p:cNvPr id="5" name="Slayt Numarası Yer Tutucusu 4"/>
          <p:cNvSpPr>
            <a:spLocks noGrp="1"/>
          </p:cNvSpPr>
          <p:nvPr>
            <p:ph type="sldNum" sz="quarter" idx="12"/>
          </p:nvPr>
        </p:nvSpPr>
        <p:spPr/>
        <p:txBody>
          <a:bodyPr/>
          <a:lstStyle/>
          <a:p>
            <a:fld id="{27F30F3C-8E4E-44FC-BD51-D7D28D83074E}" type="slidenum">
              <a:rPr lang="tr-TR" altLang="en-US"/>
              <a:pPr/>
              <a:t>40</a:t>
            </a:fld>
            <a:endParaRPr lang="tr-TR" altLang="en-US"/>
          </a:p>
        </p:txBody>
      </p:sp>
      <p:pic>
        <p:nvPicPr>
          <p:cNvPr id="51205" name="Picture 5" descr="j02824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8200" y="3573463"/>
            <a:ext cx="1446213" cy="2376487"/>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2" tx1="lt1" bg2="dk1" tx2="lt2" accent1="accent1" accent2="accent2" accent3="accent3" accent4="accent4" accent5="accent5" accent6="accent6" hlink="hlink" folHlink="folHlink"/>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TotalTime>
  <Words>1949</Words>
  <Application>Microsoft Office PowerPoint</Application>
  <PresentationFormat>Ekran Gösterisi (4:3)</PresentationFormat>
  <Paragraphs>227</Paragraphs>
  <Slides>40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40</vt:i4>
      </vt:variant>
    </vt:vector>
  </HeadingPairs>
  <TitlesOfParts>
    <vt:vector size="46" baseType="lpstr">
      <vt:lpstr>Arial</vt:lpstr>
      <vt:lpstr>Calibri</vt:lpstr>
      <vt:lpstr>Calibri Light</vt:lpstr>
      <vt:lpstr>Tahoma</vt:lpstr>
      <vt:lpstr>Times New Roman</vt:lpstr>
      <vt:lpstr>Office Teması</vt:lpstr>
      <vt:lpstr>Ailenin ev ortamında çocuğunun eğitimine katılımı</vt:lpstr>
      <vt:lpstr>PowerPoint Sunusu</vt:lpstr>
      <vt:lpstr>PowerPoint Sunusu</vt:lpstr>
      <vt:lpstr>PowerPoint Sunusu</vt:lpstr>
      <vt:lpstr>SINIF YÖNETİMİ</vt:lpstr>
      <vt:lpstr>Eğitim Ortamında Sorun Davranışlar</vt:lpstr>
      <vt:lpstr>Sınıfta sıklıkla gözlenen sorun öğrenci davranışları aşağıdaki gibi özetlenebilir. </vt:lpstr>
      <vt:lpstr>Siz, geçmiş veya şu andaki öğrencilik yaşantılarınızda, hangi sorun davranışlarda bulunduğunuzu hiç düşündünüz mü? </vt:lpstr>
      <vt:lpstr>Sınıf İçi Sorun Davranışların Nedenleri</vt:lpstr>
      <vt:lpstr>Sınıftaki Fiziksel Düzenlemelerden Kaynaklı Nedenler</vt:lpstr>
      <vt:lpstr>Sınıfın Yapısından Kaynaklı Nedenler </vt:lpstr>
      <vt:lpstr>Demokratik yönetim anlayışının da, sınıfta uygulanışı aşağıdaki kriterlerin dikkate alınmasıyla mümkün görünmektedir.</vt:lpstr>
      <vt:lpstr>Öğretmen, yöneticilik rolünü yukarıda özetlenen anlayışla gerçekleştirmeli, özveri isteyen bir mesleğin üyesi olarak “sevgi” merkezli davranabilmelidir.</vt:lpstr>
      <vt:lpstr>Sınıfın Yapısından Kaynaklı Nedenler</vt:lpstr>
      <vt:lpstr>Sorun davranışların nedenleri arasında yer alan bir diğer konu da  iletişimdir </vt:lpstr>
      <vt:lpstr>Eğitim Programlarından Kaynaklı Nedenler </vt:lpstr>
      <vt:lpstr>Öğretim Yöntemleri ve Tekniklerinden Kaynaklı Nedenler </vt:lpstr>
      <vt:lpstr>Öğretmenden Kaynaklı Nedenler </vt:lpstr>
      <vt:lpstr>Öğretmenden Kaynaklı Nedenler</vt:lpstr>
      <vt:lpstr>Öğrenciden Kaynaklı Nedenler </vt:lpstr>
      <vt:lpstr>Sınıf Dışı Nedenler</vt:lpstr>
      <vt:lpstr>Aileden Kaynaklı Nedenler</vt:lpstr>
      <vt:lpstr>Oyun ve arkadaş çevresinden kaynaklı nedenler</vt:lpstr>
      <vt:lpstr>Yaşantı ve kültürden kaynaklı nedenler</vt:lpstr>
      <vt:lpstr>Medya ve diğer iletişim araçlarından kaynaklı nedenler</vt:lpstr>
      <vt:lpstr>Okul yönetiminden kaynaklı nedenler</vt:lpstr>
      <vt:lpstr>Okul yerleşimi ve ulaşımdan kaynaklı nedenler</vt:lpstr>
      <vt:lpstr>Veli, okul, öğretmen ilişkilerinden kaynaklı nedenler,</vt:lpstr>
      <vt:lpstr>Ekonomik yetersizliklerden kaynaklı nedenler</vt:lpstr>
      <vt:lpstr>Araç gereç yetersizliğinden kaynaklı nedenler</vt:lpstr>
      <vt:lpstr>Rehberlik hizmetlerinin yetersizliğinden kaynaklı nedenler.</vt:lpstr>
      <vt:lpstr>Sorun Davranışların Önlenmesine Yönelik Yaklaşımlar </vt:lpstr>
      <vt:lpstr>Sorun Davranışı Göz Ardı Etmek </vt:lpstr>
      <vt:lpstr>Çevre Koşullarını Değiştirmek</vt:lpstr>
      <vt:lpstr>Ilımlı kontrol tekniklerini kullanma</vt:lpstr>
      <vt:lpstr>Akran Grup Etkisini Kullanma</vt:lpstr>
      <vt:lpstr>Sert Kontrol Tepkileri</vt:lpstr>
      <vt:lpstr>İşlemler için uyarma </vt:lpstr>
      <vt:lpstr>Yaptırım </vt:lpstr>
      <vt:lpstr>Dayak atan bir öğretmen, aynı zamanda dayak atmayı da öğretiyor demektir.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mahmut keskin</cp:lastModifiedBy>
  <cp:revision>20</cp:revision>
  <dcterms:created xsi:type="dcterms:W3CDTF">1601-01-01T00:00:00Z</dcterms:created>
  <dcterms:modified xsi:type="dcterms:W3CDTF">2021-02-13T18:01:34Z</dcterms:modified>
</cp:coreProperties>
</file>